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37" r:id="rId1"/>
  </p:sldMasterIdLst>
  <p:notesMasterIdLst>
    <p:notesMasterId r:id="rId44"/>
  </p:notesMasterIdLst>
  <p:handoutMasterIdLst>
    <p:handoutMasterId r:id="rId45"/>
  </p:handoutMasterIdLst>
  <p:sldIdLst>
    <p:sldId id="1027" r:id="rId2"/>
    <p:sldId id="2026819541" r:id="rId3"/>
    <p:sldId id="2026819591" r:id="rId4"/>
    <p:sldId id="2026819589" r:id="rId5"/>
    <p:sldId id="2026819592" r:id="rId6"/>
    <p:sldId id="2026819593" r:id="rId7"/>
    <p:sldId id="2026819590" r:id="rId8"/>
    <p:sldId id="2026819596" r:id="rId9"/>
    <p:sldId id="2026819595" r:id="rId10"/>
    <p:sldId id="2026819543" r:id="rId11"/>
    <p:sldId id="2026819549" r:id="rId12"/>
    <p:sldId id="2026819550" r:id="rId13"/>
    <p:sldId id="2026819552" r:id="rId14"/>
    <p:sldId id="2026819555" r:id="rId15"/>
    <p:sldId id="2026819554" r:id="rId16"/>
    <p:sldId id="2026819547" r:id="rId17"/>
    <p:sldId id="2026819551" r:id="rId18"/>
    <p:sldId id="2026819553" r:id="rId19"/>
    <p:sldId id="2026819571" r:id="rId20"/>
    <p:sldId id="2026819572" r:id="rId21"/>
    <p:sldId id="2026819573" r:id="rId22"/>
    <p:sldId id="2026819574" r:id="rId23"/>
    <p:sldId id="3197" r:id="rId24"/>
    <p:sldId id="2026819566" r:id="rId25"/>
    <p:sldId id="2026819562" r:id="rId26"/>
    <p:sldId id="2026819567" r:id="rId27"/>
    <p:sldId id="2026819578" r:id="rId28"/>
    <p:sldId id="2026819568" r:id="rId29"/>
    <p:sldId id="2026819569" r:id="rId30"/>
    <p:sldId id="2026819563" r:id="rId31"/>
    <p:sldId id="2026819575" r:id="rId32"/>
    <p:sldId id="2026819580" r:id="rId33"/>
    <p:sldId id="2026819576" r:id="rId34"/>
    <p:sldId id="2026819581" r:id="rId35"/>
    <p:sldId id="2026819582" r:id="rId36"/>
    <p:sldId id="2026819577" r:id="rId37"/>
    <p:sldId id="2026819583" r:id="rId38"/>
    <p:sldId id="2026819584" r:id="rId39"/>
    <p:sldId id="2026819585" r:id="rId40"/>
    <p:sldId id="2026819586" r:id="rId41"/>
    <p:sldId id="2026819587" r:id="rId42"/>
    <p:sldId id="1135" r:id="rId43"/>
  </p:sldIdLst>
  <p:sldSz cx="12188825" cy="6858000"/>
  <p:notesSz cx="6858000" cy="9144000"/>
  <p:custDataLst>
    <p:tags r:id="rId4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 - Agenda" id="{7A68BF10-9764-449D-AEC2-B3EDAC23D6AA}">
          <p14:sldIdLst>
            <p14:sldId id="1027"/>
            <p14:sldId id="2026819541"/>
          </p14:sldIdLst>
        </p14:section>
        <p14:section name="Introduction" id="{D371F3D9-812A-DF49-BE67-60D2552EE297}">
          <p14:sldIdLst>
            <p14:sldId id="2026819591"/>
            <p14:sldId id="2026819589"/>
            <p14:sldId id="2026819592"/>
            <p14:sldId id="2026819593"/>
            <p14:sldId id="2026819590"/>
            <p14:sldId id="2026819596"/>
            <p14:sldId id="2026819595"/>
          </p14:sldIdLst>
        </p14:section>
        <p14:section name="Topology" id="{881EC7B2-E797-8944-B25D-FB12DD302253}">
          <p14:sldIdLst>
            <p14:sldId id="2026819543"/>
            <p14:sldId id="2026819549"/>
            <p14:sldId id="2026819550"/>
          </p14:sldIdLst>
        </p14:section>
        <p14:section name="vSphere Configuration" id="{0D85EBE5-256C-4C47-8DF0-93C60AB4B10E}">
          <p14:sldIdLst>
            <p14:sldId id="2026819552"/>
            <p14:sldId id="2026819555"/>
            <p14:sldId id="2026819554"/>
            <p14:sldId id="2026819547"/>
            <p14:sldId id="2026819551"/>
          </p14:sldIdLst>
        </p14:section>
        <p14:section name="NSX-T Configuration" id="{7714A1CF-EF01-3E45-956A-6D541316A1C5}">
          <p14:sldIdLst>
            <p14:sldId id="2026819553"/>
            <p14:sldId id="2026819571"/>
            <p14:sldId id="2026819572"/>
            <p14:sldId id="2026819573"/>
            <p14:sldId id="2026819574"/>
            <p14:sldId id="3197"/>
            <p14:sldId id="2026819566"/>
            <p14:sldId id="2026819562"/>
            <p14:sldId id="2026819567"/>
            <p14:sldId id="2026819578"/>
            <p14:sldId id="2026819568"/>
            <p14:sldId id="2026819569"/>
            <p14:sldId id="2026819563"/>
            <p14:sldId id="2026819575"/>
            <p14:sldId id="2026819580"/>
            <p14:sldId id="2026819576"/>
            <p14:sldId id="2026819581"/>
            <p14:sldId id="2026819582"/>
            <p14:sldId id="2026819577"/>
            <p14:sldId id="2026819583"/>
            <p14:sldId id="2026819584"/>
            <p14:sldId id="2026819585"/>
            <p14:sldId id="2026819586"/>
            <p14:sldId id="2026819587"/>
          </p14:sldIdLst>
        </p14:section>
        <p14:section name="Thank you" id="{121533C0-DF0A-4249-8FE2-6AC31EE0D0A2}">
          <p14:sldIdLst>
            <p14:sldId id="1135"/>
          </p14:sldIdLst>
        </p14:section>
        <p14:section name="Appendix - VMware PPT Icons" id="{5F899561-2292-F740-84BC-863C4066E031}">
          <p14:sldIdLst/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43" clrIdx="1"/>
  <p:cmAuthor id="3" name="Wendy Ouellette" initials="WO" lastIdx="1" clrIdx="2">
    <p:extLst>
      <p:ext uri="{19B8F6BF-5375-455C-9EA6-DF929625EA0E}">
        <p15:presenceInfo xmlns:p15="http://schemas.microsoft.com/office/powerpoint/2012/main" userId="S::wouellette@vmware.com::1423423b-46e9-448d-b172-f148f3fbf4f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F8FA"/>
    <a:srgbClr val="214D19"/>
    <a:srgbClr val="295B20"/>
    <a:srgbClr val="2F6A25"/>
    <a:srgbClr val="337128"/>
    <a:srgbClr val="548316"/>
    <a:srgbClr val="00818F"/>
    <a:srgbClr val="EB7500"/>
    <a:srgbClr val="B85C00"/>
    <a:srgbClr val="9F28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1CC62C4-0FFE-354B-9BD9-5BAABC3F5841}" v="26" dt="2021-11-17T21:50:08.427"/>
  </p1510:revLst>
</p1510:revInfo>
</file>

<file path=ppt/tableStyles.xml><?xml version="1.0" encoding="utf-8"?>
<a:tblStyleLst xmlns:a="http://schemas.openxmlformats.org/drawingml/2006/main" def="{6E25E649-3F16-4E02-A733-19D2CDBF48F0}"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8034E78-7F5D-4C2E-B375-FC64B27BC917}" styleName="Dark Style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456" autoAdjust="0"/>
    <p:restoredTop sz="96032" autoAdjust="0"/>
  </p:normalViewPr>
  <p:slideViewPr>
    <p:cSldViewPr snapToGrid="0">
      <p:cViewPr varScale="1">
        <p:scale>
          <a:sx n="183" d="100"/>
          <a:sy n="183" d="100"/>
        </p:scale>
        <p:origin x="216" y="328"/>
      </p:cViewPr>
      <p:guideLst/>
    </p:cSldViewPr>
  </p:slideViewPr>
  <p:outlineViewPr>
    <p:cViewPr>
      <p:scale>
        <a:sx n="33" d="100"/>
        <a:sy n="33" d="100"/>
      </p:scale>
      <p:origin x="0" y="-72992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80" d="100"/>
        <a:sy n="180" d="100"/>
      </p:scale>
      <p:origin x="0" y="-6396"/>
    </p:cViewPr>
  </p:sorterViewPr>
  <p:notesViewPr>
    <p:cSldViewPr snapToGrid="0" showGuides="1">
      <p:cViewPr varScale="1">
        <p:scale>
          <a:sx n="107" d="100"/>
          <a:sy n="107" d="100"/>
        </p:scale>
        <p:origin x="3032" y="16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commentAuthors" Target="commentAuthors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3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52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icolas Michel" userId="d441b5a5-d92b-462a-89a0-2af9e5dd3c79" providerId="ADAL" clId="{95AAA15D-2370-2A4B-A965-6DD9A2373181}"/>
    <pc:docChg chg="undo custSel addSld modSld sldOrd addSection modSection">
      <pc:chgData name="Nicolas Michel" userId="d441b5a5-d92b-462a-89a0-2af9e5dd3c79" providerId="ADAL" clId="{95AAA15D-2370-2A4B-A965-6DD9A2373181}" dt="2021-05-21T17:02:42.197" v="664" actId="20577"/>
      <pc:docMkLst>
        <pc:docMk/>
      </pc:docMkLst>
      <pc:sldChg chg="modSp mod">
        <pc:chgData name="Nicolas Michel" userId="d441b5a5-d92b-462a-89a0-2af9e5dd3c79" providerId="ADAL" clId="{95AAA15D-2370-2A4B-A965-6DD9A2373181}" dt="2021-05-21T16:41:29.404" v="374" actId="20577"/>
        <pc:sldMkLst>
          <pc:docMk/>
          <pc:sldMk cId="3540618122" sldId="1027"/>
        </pc:sldMkLst>
        <pc:spChg chg="mod">
          <ac:chgData name="Nicolas Michel" userId="d441b5a5-d92b-462a-89a0-2af9e5dd3c79" providerId="ADAL" clId="{95AAA15D-2370-2A4B-A965-6DD9A2373181}" dt="2021-05-21T16:41:29.404" v="374" actId="20577"/>
          <ac:spMkLst>
            <pc:docMk/>
            <pc:sldMk cId="3540618122" sldId="1027"/>
            <ac:spMk id="5" creationId="{A63C1E39-47A3-4DE2-94D6-ACF90DA5B75C}"/>
          </ac:spMkLst>
        </pc:spChg>
        <pc:spChg chg="mod">
          <ac:chgData name="Nicolas Michel" userId="d441b5a5-d92b-462a-89a0-2af9e5dd3c79" providerId="ADAL" clId="{95AAA15D-2370-2A4B-A965-6DD9A2373181}" dt="2021-05-21T16:06:03.316" v="5" actId="20577"/>
          <ac:spMkLst>
            <pc:docMk/>
            <pc:sldMk cId="3540618122" sldId="1027"/>
            <ac:spMk id="6" creationId="{E9F5EA07-8DDC-4D4D-9AB3-BDA3AABD5294}"/>
          </ac:spMkLst>
        </pc:spChg>
      </pc:sldChg>
      <pc:sldChg chg="modSp mod">
        <pc:chgData name="Nicolas Michel" userId="d441b5a5-d92b-462a-89a0-2af9e5dd3c79" providerId="ADAL" clId="{95AAA15D-2370-2A4B-A965-6DD9A2373181}" dt="2021-05-21T16:42:02.605" v="383" actId="20577"/>
        <pc:sldMkLst>
          <pc:docMk/>
          <pc:sldMk cId="885229092" sldId="2026819541"/>
        </pc:sldMkLst>
        <pc:spChg chg="mod">
          <ac:chgData name="Nicolas Michel" userId="d441b5a5-d92b-462a-89a0-2af9e5dd3c79" providerId="ADAL" clId="{95AAA15D-2370-2A4B-A965-6DD9A2373181}" dt="2021-05-21T16:42:02.605" v="383" actId="20577"/>
          <ac:spMkLst>
            <pc:docMk/>
            <pc:sldMk cId="885229092" sldId="2026819541"/>
            <ac:spMk id="11" creationId="{B601316C-8833-423F-9437-F1DEA5215711}"/>
          </ac:spMkLst>
        </pc:spChg>
      </pc:sldChg>
      <pc:sldChg chg="modSp mod">
        <pc:chgData name="Nicolas Michel" userId="d441b5a5-d92b-462a-89a0-2af9e5dd3c79" providerId="ADAL" clId="{95AAA15D-2370-2A4B-A965-6DD9A2373181}" dt="2021-05-21T16:09:06.288" v="81" actId="20577"/>
        <pc:sldMkLst>
          <pc:docMk/>
          <pc:sldMk cId="470400997" sldId="2026819550"/>
        </pc:sldMkLst>
        <pc:spChg chg="mod">
          <ac:chgData name="Nicolas Michel" userId="d441b5a5-d92b-462a-89a0-2af9e5dd3c79" providerId="ADAL" clId="{95AAA15D-2370-2A4B-A965-6DD9A2373181}" dt="2021-05-21T16:09:06.288" v="81" actId="20577"/>
          <ac:spMkLst>
            <pc:docMk/>
            <pc:sldMk cId="470400997" sldId="2026819550"/>
            <ac:spMk id="4" creationId="{09B6555F-1EAF-4F7A-8578-4612F0A9F50E}"/>
          </ac:spMkLst>
        </pc:spChg>
      </pc:sldChg>
      <pc:sldChg chg="modSp mod">
        <pc:chgData name="Nicolas Michel" userId="d441b5a5-d92b-462a-89a0-2af9e5dd3c79" providerId="ADAL" clId="{95AAA15D-2370-2A4B-A965-6DD9A2373181}" dt="2021-05-21T17:01:06.866" v="656" actId="20577"/>
        <pc:sldMkLst>
          <pc:docMk/>
          <pc:sldMk cId="3549226183" sldId="2026819568"/>
        </pc:sldMkLst>
        <pc:spChg chg="mod">
          <ac:chgData name="Nicolas Michel" userId="d441b5a5-d92b-462a-89a0-2af9e5dd3c79" providerId="ADAL" clId="{95AAA15D-2370-2A4B-A965-6DD9A2373181}" dt="2021-05-21T17:01:06.866" v="656" actId="20577"/>
          <ac:spMkLst>
            <pc:docMk/>
            <pc:sldMk cId="3549226183" sldId="2026819568"/>
            <ac:spMk id="7" creationId="{7DB403A4-D178-444A-AE5E-CB7EE7E8A52B}"/>
          </ac:spMkLst>
        </pc:spChg>
      </pc:sldChg>
      <pc:sldChg chg="modSp mod">
        <pc:chgData name="Nicolas Michel" userId="d441b5a5-d92b-462a-89a0-2af9e5dd3c79" providerId="ADAL" clId="{95AAA15D-2370-2A4B-A965-6DD9A2373181}" dt="2021-05-21T16:11:17.658" v="93" actId="20577"/>
        <pc:sldMkLst>
          <pc:docMk/>
          <pc:sldMk cId="637180497" sldId="2026819578"/>
        </pc:sldMkLst>
        <pc:spChg chg="mod">
          <ac:chgData name="Nicolas Michel" userId="d441b5a5-d92b-462a-89a0-2af9e5dd3c79" providerId="ADAL" clId="{95AAA15D-2370-2A4B-A965-6DD9A2373181}" dt="2021-05-21T16:11:17.658" v="93" actId="20577"/>
          <ac:spMkLst>
            <pc:docMk/>
            <pc:sldMk cId="637180497" sldId="2026819578"/>
            <ac:spMk id="9" creationId="{16075D15-2128-D443-9680-A1D135A5CCC9}"/>
          </ac:spMkLst>
        </pc:spChg>
      </pc:sldChg>
      <pc:sldChg chg="modSp mod">
        <pc:chgData name="Nicolas Michel" userId="d441b5a5-d92b-462a-89a0-2af9e5dd3c79" providerId="ADAL" clId="{95AAA15D-2370-2A4B-A965-6DD9A2373181}" dt="2021-05-21T16:13:06.265" v="237" actId="20577"/>
        <pc:sldMkLst>
          <pc:docMk/>
          <pc:sldMk cId="1722760711" sldId="2026819580"/>
        </pc:sldMkLst>
        <pc:spChg chg="mod">
          <ac:chgData name="Nicolas Michel" userId="d441b5a5-d92b-462a-89a0-2af9e5dd3c79" providerId="ADAL" clId="{95AAA15D-2370-2A4B-A965-6DD9A2373181}" dt="2021-05-21T16:13:06.265" v="237" actId="20577"/>
          <ac:spMkLst>
            <pc:docMk/>
            <pc:sldMk cId="1722760711" sldId="2026819580"/>
            <ac:spMk id="3" creationId="{AF0123B4-D4C1-034A-BBAF-E185C3A7A25B}"/>
          </ac:spMkLst>
        </pc:spChg>
      </pc:sldChg>
      <pc:sldChg chg="modSp mod">
        <pc:chgData name="Nicolas Michel" userId="d441b5a5-d92b-462a-89a0-2af9e5dd3c79" providerId="ADAL" clId="{95AAA15D-2370-2A4B-A965-6DD9A2373181}" dt="2021-05-21T16:11:26.918" v="94" actId="20577"/>
        <pc:sldMkLst>
          <pc:docMk/>
          <pc:sldMk cId="1387793893" sldId="2026819584"/>
        </pc:sldMkLst>
        <pc:spChg chg="mod">
          <ac:chgData name="Nicolas Michel" userId="d441b5a5-d92b-462a-89a0-2af9e5dd3c79" providerId="ADAL" clId="{95AAA15D-2370-2A4B-A965-6DD9A2373181}" dt="2021-05-21T16:11:26.918" v="94" actId="20577"/>
          <ac:spMkLst>
            <pc:docMk/>
            <pc:sldMk cId="1387793893" sldId="2026819584"/>
            <ac:spMk id="10" creationId="{ECC4157F-49F9-8C4E-A3DD-24FF5C9F9666}"/>
          </ac:spMkLst>
        </pc:spChg>
      </pc:sldChg>
      <pc:sldChg chg="modSp add mod">
        <pc:chgData name="Nicolas Michel" userId="d441b5a5-d92b-462a-89a0-2af9e5dd3c79" providerId="ADAL" clId="{95AAA15D-2370-2A4B-A965-6DD9A2373181}" dt="2021-05-21T16:56:55.571" v="652" actId="20577"/>
        <pc:sldMkLst>
          <pc:docMk/>
          <pc:sldMk cId="2517506033" sldId="2026819589"/>
        </pc:sldMkLst>
        <pc:spChg chg="mod">
          <ac:chgData name="Nicolas Michel" userId="d441b5a5-d92b-462a-89a0-2af9e5dd3c79" providerId="ADAL" clId="{95AAA15D-2370-2A4B-A965-6DD9A2373181}" dt="2021-05-21T16:42:21.794" v="401" actId="20577"/>
          <ac:spMkLst>
            <pc:docMk/>
            <pc:sldMk cId="2517506033" sldId="2026819589"/>
            <ac:spMk id="2" creationId="{731CD83F-F43F-B14B-B122-FE850DFDD3D4}"/>
          </ac:spMkLst>
        </pc:spChg>
        <pc:spChg chg="mod">
          <ac:chgData name="Nicolas Michel" userId="d441b5a5-d92b-462a-89a0-2af9e5dd3c79" providerId="ADAL" clId="{95AAA15D-2370-2A4B-A965-6DD9A2373181}" dt="2021-05-21T16:42:33.158" v="411" actId="20577"/>
          <ac:spMkLst>
            <pc:docMk/>
            <pc:sldMk cId="2517506033" sldId="2026819589"/>
            <ac:spMk id="5" creationId="{94E84BB3-679A-A742-B581-A84C65570F92}"/>
          </ac:spMkLst>
        </pc:spChg>
        <pc:spChg chg="mod">
          <ac:chgData name="Nicolas Michel" userId="d441b5a5-d92b-462a-89a0-2af9e5dd3c79" providerId="ADAL" clId="{95AAA15D-2370-2A4B-A965-6DD9A2373181}" dt="2021-05-21T16:42:40.684" v="421" actId="20577"/>
          <ac:spMkLst>
            <pc:docMk/>
            <pc:sldMk cId="2517506033" sldId="2026819589"/>
            <ac:spMk id="7" creationId="{E421A7B3-A101-E44B-B1ED-56C3A8CDAA9D}"/>
          </ac:spMkLst>
        </pc:spChg>
        <pc:spChg chg="mod">
          <ac:chgData name="Nicolas Michel" userId="d441b5a5-d92b-462a-89a0-2af9e5dd3c79" providerId="ADAL" clId="{95AAA15D-2370-2A4B-A965-6DD9A2373181}" dt="2021-05-21T16:56:55.571" v="652" actId="20577"/>
          <ac:spMkLst>
            <pc:docMk/>
            <pc:sldMk cId="2517506033" sldId="2026819589"/>
            <ac:spMk id="9" creationId="{B4CEF535-DFD6-ED4E-9FDE-00BC04CBD1EC}"/>
          </ac:spMkLst>
        </pc:spChg>
      </pc:sldChg>
      <pc:sldChg chg="modSp add mod">
        <pc:chgData name="Nicolas Michel" userId="d441b5a5-d92b-462a-89a0-2af9e5dd3c79" providerId="ADAL" clId="{95AAA15D-2370-2A4B-A965-6DD9A2373181}" dt="2021-05-21T16:50:42.524" v="604" actId="1076"/>
        <pc:sldMkLst>
          <pc:docMk/>
          <pc:sldMk cId="2436789867" sldId="2026819590"/>
        </pc:sldMkLst>
        <pc:spChg chg="mod">
          <ac:chgData name="Nicolas Michel" userId="d441b5a5-d92b-462a-89a0-2af9e5dd3c79" providerId="ADAL" clId="{95AAA15D-2370-2A4B-A965-6DD9A2373181}" dt="2021-05-21T16:44:23.916" v="457" actId="20577"/>
          <ac:spMkLst>
            <pc:docMk/>
            <pc:sldMk cId="2436789867" sldId="2026819590"/>
            <ac:spMk id="3" creationId="{567CD349-E8FA-4C59-823E-07107AE434ED}"/>
          </ac:spMkLst>
        </pc:spChg>
        <pc:spChg chg="mod">
          <ac:chgData name="Nicolas Michel" userId="d441b5a5-d92b-462a-89a0-2af9e5dd3c79" providerId="ADAL" clId="{95AAA15D-2370-2A4B-A965-6DD9A2373181}" dt="2021-05-21T16:44:33.011" v="481"/>
          <ac:spMkLst>
            <pc:docMk/>
            <pc:sldMk cId="2436789867" sldId="2026819590"/>
            <ac:spMk id="7" creationId="{7DB403A4-D178-444A-AE5E-CB7EE7E8A52B}"/>
          </ac:spMkLst>
        </pc:spChg>
        <pc:picChg chg="mod">
          <ac:chgData name="Nicolas Michel" userId="d441b5a5-d92b-462a-89a0-2af9e5dd3c79" providerId="ADAL" clId="{95AAA15D-2370-2A4B-A965-6DD9A2373181}" dt="2021-05-21T16:50:42.524" v="604" actId="1076"/>
          <ac:picMkLst>
            <pc:docMk/>
            <pc:sldMk cId="2436789867" sldId="2026819590"/>
            <ac:picMk id="5" creationId="{8F781E58-8278-C84F-8106-BFDC7C78B932}"/>
          </ac:picMkLst>
        </pc:picChg>
      </pc:sldChg>
      <pc:sldChg chg="modSp add mod">
        <pc:chgData name="Nicolas Michel" userId="d441b5a5-d92b-462a-89a0-2af9e5dd3c79" providerId="ADAL" clId="{95AAA15D-2370-2A4B-A965-6DD9A2373181}" dt="2021-05-21T16:42:15.082" v="392" actId="20577"/>
        <pc:sldMkLst>
          <pc:docMk/>
          <pc:sldMk cId="511779314" sldId="2026819591"/>
        </pc:sldMkLst>
        <pc:spChg chg="mod">
          <ac:chgData name="Nicolas Michel" userId="d441b5a5-d92b-462a-89a0-2af9e5dd3c79" providerId="ADAL" clId="{95AAA15D-2370-2A4B-A965-6DD9A2373181}" dt="2021-05-21T16:42:15.082" v="392" actId="20577"/>
          <ac:spMkLst>
            <pc:docMk/>
            <pc:sldMk cId="511779314" sldId="2026819591"/>
            <ac:spMk id="4" creationId="{12036F9E-F4B3-C947-9F03-4B1AEA50CE1B}"/>
          </ac:spMkLst>
        </pc:spChg>
      </pc:sldChg>
      <pc:sldChg chg="addSp delSp modSp add mod ord">
        <pc:chgData name="Nicolas Michel" userId="d441b5a5-d92b-462a-89a0-2af9e5dd3c79" providerId="ADAL" clId="{95AAA15D-2370-2A4B-A965-6DD9A2373181}" dt="2021-05-21T17:02:42.197" v="664" actId="20577"/>
        <pc:sldMkLst>
          <pc:docMk/>
          <pc:sldMk cId="1925373788" sldId="2026819592"/>
        </pc:sldMkLst>
        <pc:spChg chg="mod">
          <ac:chgData name="Nicolas Michel" userId="d441b5a5-d92b-462a-89a0-2af9e5dd3c79" providerId="ADAL" clId="{95AAA15D-2370-2A4B-A965-6DD9A2373181}" dt="2021-05-21T16:43:48.847" v="443" actId="20577"/>
          <ac:spMkLst>
            <pc:docMk/>
            <pc:sldMk cId="1925373788" sldId="2026819592"/>
            <ac:spMk id="3" creationId="{567CD349-E8FA-4C59-823E-07107AE434ED}"/>
          </ac:spMkLst>
        </pc:spChg>
        <pc:spChg chg="mod">
          <ac:chgData name="Nicolas Michel" userId="d441b5a5-d92b-462a-89a0-2af9e5dd3c79" providerId="ADAL" clId="{95AAA15D-2370-2A4B-A965-6DD9A2373181}" dt="2021-05-21T16:40:15.029" v="361" actId="20577"/>
          <ac:spMkLst>
            <pc:docMk/>
            <pc:sldMk cId="1925373788" sldId="2026819592"/>
            <ac:spMk id="4" creationId="{09B6555F-1EAF-4F7A-8578-4612F0A9F50E}"/>
          </ac:spMkLst>
        </pc:spChg>
        <pc:spChg chg="mod">
          <ac:chgData name="Nicolas Michel" userId="d441b5a5-d92b-462a-89a0-2af9e5dd3c79" providerId="ADAL" clId="{95AAA15D-2370-2A4B-A965-6DD9A2373181}" dt="2021-05-21T17:02:42.197" v="664" actId="20577"/>
          <ac:spMkLst>
            <pc:docMk/>
            <pc:sldMk cId="1925373788" sldId="2026819592"/>
            <ac:spMk id="7" creationId="{7DB403A4-D178-444A-AE5E-CB7EE7E8A52B}"/>
          </ac:spMkLst>
        </pc:spChg>
        <pc:spChg chg="mod">
          <ac:chgData name="Nicolas Michel" userId="d441b5a5-d92b-462a-89a0-2af9e5dd3c79" providerId="ADAL" clId="{95AAA15D-2370-2A4B-A965-6DD9A2373181}" dt="2021-05-21T16:33:04.983" v="243"/>
          <ac:spMkLst>
            <pc:docMk/>
            <pc:sldMk cId="1925373788" sldId="2026819592"/>
            <ac:spMk id="9" creationId="{AFA98CA4-9792-F442-8207-58977E3321C4}"/>
          </ac:spMkLst>
        </pc:spChg>
        <pc:spChg chg="mod">
          <ac:chgData name="Nicolas Michel" userId="d441b5a5-d92b-462a-89a0-2af9e5dd3c79" providerId="ADAL" clId="{95AAA15D-2370-2A4B-A965-6DD9A2373181}" dt="2021-05-21T16:33:04.983" v="243"/>
          <ac:spMkLst>
            <pc:docMk/>
            <pc:sldMk cId="1925373788" sldId="2026819592"/>
            <ac:spMk id="10" creationId="{E5118DC9-7B0B-EC47-AFB4-E659CCA638A7}"/>
          </ac:spMkLst>
        </pc:spChg>
        <pc:spChg chg="mod">
          <ac:chgData name="Nicolas Michel" userId="d441b5a5-d92b-462a-89a0-2af9e5dd3c79" providerId="ADAL" clId="{95AAA15D-2370-2A4B-A965-6DD9A2373181}" dt="2021-05-21T16:33:04.983" v="243"/>
          <ac:spMkLst>
            <pc:docMk/>
            <pc:sldMk cId="1925373788" sldId="2026819592"/>
            <ac:spMk id="11" creationId="{81BD4AA2-936C-114B-96AD-9728DD0D7C65}"/>
          </ac:spMkLst>
        </pc:spChg>
        <pc:spChg chg="mod">
          <ac:chgData name="Nicolas Michel" userId="d441b5a5-d92b-462a-89a0-2af9e5dd3c79" providerId="ADAL" clId="{95AAA15D-2370-2A4B-A965-6DD9A2373181}" dt="2021-05-21T16:33:04.983" v="243"/>
          <ac:spMkLst>
            <pc:docMk/>
            <pc:sldMk cId="1925373788" sldId="2026819592"/>
            <ac:spMk id="12" creationId="{866EEE9A-F0F2-754A-9B90-3C66FB59F1E2}"/>
          </ac:spMkLst>
        </pc:spChg>
        <pc:spChg chg="mod">
          <ac:chgData name="Nicolas Michel" userId="d441b5a5-d92b-462a-89a0-2af9e5dd3c79" providerId="ADAL" clId="{95AAA15D-2370-2A4B-A965-6DD9A2373181}" dt="2021-05-21T16:33:04.983" v="243"/>
          <ac:spMkLst>
            <pc:docMk/>
            <pc:sldMk cId="1925373788" sldId="2026819592"/>
            <ac:spMk id="13" creationId="{C38B4E3F-1F8B-8F4B-B123-7935069D5956}"/>
          </ac:spMkLst>
        </pc:spChg>
        <pc:spChg chg="mod">
          <ac:chgData name="Nicolas Michel" userId="d441b5a5-d92b-462a-89a0-2af9e5dd3c79" providerId="ADAL" clId="{95AAA15D-2370-2A4B-A965-6DD9A2373181}" dt="2021-05-21T16:33:04.983" v="243"/>
          <ac:spMkLst>
            <pc:docMk/>
            <pc:sldMk cId="1925373788" sldId="2026819592"/>
            <ac:spMk id="15" creationId="{B3084BC3-2312-1040-80A4-066B2FC2BC2E}"/>
          </ac:spMkLst>
        </pc:spChg>
        <pc:spChg chg="mod">
          <ac:chgData name="Nicolas Michel" userId="d441b5a5-d92b-462a-89a0-2af9e5dd3c79" providerId="ADAL" clId="{95AAA15D-2370-2A4B-A965-6DD9A2373181}" dt="2021-05-21T16:33:04.983" v="243"/>
          <ac:spMkLst>
            <pc:docMk/>
            <pc:sldMk cId="1925373788" sldId="2026819592"/>
            <ac:spMk id="16" creationId="{A20D6ABB-878E-B34C-8CB5-9CDE08FFBACD}"/>
          </ac:spMkLst>
        </pc:spChg>
        <pc:spChg chg="mod">
          <ac:chgData name="Nicolas Michel" userId="d441b5a5-d92b-462a-89a0-2af9e5dd3c79" providerId="ADAL" clId="{95AAA15D-2370-2A4B-A965-6DD9A2373181}" dt="2021-05-21T16:33:04.983" v="243"/>
          <ac:spMkLst>
            <pc:docMk/>
            <pc:sldMk cId="1925373788" sldId="2026819592"/>
            <ac:spMk id="17" creationId="{D44031DC-67CE-EF42-8928-D05B8841D626}"/>
          </ac:spMkLst>
        </pc:spChg>
        <pc:spChg chg="mod">
          <ac:chgData name="Nicolas Michel" userId="d441b5a5-d92b-462a-89a0-2af9e5dd3c79" providerId="ADAL" clId="{95AAA15D-2370-2A4B-A965-6DD9A2373181}" dt="2021-05-21T16:33:04.983" v="243"/>
          <ac:spMkLst>
            <pc:docMk/>
            <pc:sldMk cId="1925373788" sldId="2026819592"/>
            <ac:spMk id="18" creationId="{BAA6205A-21E5-0745-B57A-8BE276907FAE}"/>
          </ac:spMkLst>
        </pc:spChg>
        <pc:spChg chg="mod">
          <ac:chgData name="Nicolas Michel" userId="d441b5a5-d92b-462a-89a0-2af9e5dd3c79" providerId="ADAL" clId="{95AAA15D-2370-2A4B-A965-6DD9A2373181}" dt="2021-05-21T16:33:04.983" v="243"/>
          <ac:spMkLst>
            <pc:docMk/>
            <pc:sldMk cId="1925373788" sldId="2026819592"/>
            <ac:spMk id="19" creationId="{35D5E6A6-76AB-3C43-BCA0-094DFCFD1BD2}"/>
          </ac:spMkLst>
        </pc:spChg>
        <pc:spChg chg="mod">
          <ac:chgData name="Nicolas Michel" userId="d441b5a5-d92b-462a-89a0-2af9e5dd3c79" providerId="ADAL" clId="{95AAA15D-2370-2A4B-A965-6DD9A2373181}" dt="2021-05-21T16:33:04.983" v="243"/>
          <ac:spMkLst>
            <pc:docMk/>
            <pc:sldMk cId="1925373788" sldId="2026819592"/>
            <ac:spMk id="21" creationId="{02D082A3-823F-784B-BB2A-DAD94A1721E9}"/>
          </ac:spMkLst>
        </pc:spChg>
        <pc:spChg chg="mod">
          <ac:chgData name="Nicolas Michel" userId="d441b5a5-d92b-462a-89a0-2af9e5dd3c79" providerId="ADAL" clId="{95AAA15D-2370-2A4B-A965-6DD9A2373181}" dt="2021-05-21T16:33:04.983" v="243"/>
          <ac:spMkLst>
            <pc:docMk/>
            <pc:sldMk cId="1925373788" sldId="2026819592"/>
            <ac:spMk id="22" creationId="{3F61B78A-01EF-654E-A1BE-32CE877E39E3}"/>
          </ac:spMkLst>
        </pc:spChg>
        <pc:spChg chg="mod">
          <ac:chgData name="Nicolas Michel" userId="d441b5a5-d92b-462a-89a0-2af9e5dd3c79" providerId="ADAL" clId="{95AAA15D-2370-2A4B-A965-6DD9A2373181}" dt="2021-05-21T16:33:04.983" v="243"/>
          <ac:spMkLst>
            <pc:docMk/>
            <pc:sldMk cId="1925373788" sldId="2026819592"/>
            <ac:spMk id="23" creationId="{DFCAFAC6-83F2-3544-9D3E-739337BD228A}"/>
          </ac:spMkLst>
        </pc:spChg>
        <pc:spChg chg="mod">
          <ac:chgData name="Nicolas Michel" userId="d441b5a5-d92b-462a-89a0-2af9e5dd3c79" providerId="ADAL" clId="{95AAA15D-2370-2A4B-A965-6DD9A2373181}" dt="2021-05-21T16:33:04.983" v="243"/>
          <ac:spMkLst>
            <pc:docMk/>
            <pc:sldMk cId="1925373788" sldId="2026819592"/>
            <ac:spMk id="24" creationId="{2332288E-5617-3F4B-BAF2-6E4E44C808EC}"/>
          </ac:spMkLst>
        </pc:spChg>
        <pc:spChg chg="mod">
          <ac:chgData name="Nicolas Michel" userId="d441b5a5-d92b-462a-89a0-2af9e5dd3c79" providerId="ADAL" clId="{95AAA15D-2370-2A4B-A965-6DD9A2373181}" dt="2021-05-21T16:33:04.983" v="243"/>
          <ac:spMkLst>
            <pc:docMk/>
            <pc:sldMk cId="1925373788" sldId="2026819592"/>
            <ac:spMk id="25" creationId="{AB975817-1E5A-594F-9A9B-9A3EC73237A1}"/>
          </ac:spMkLst>
        </pc:spChg>
        <pc:spChg chg="mod">
          <ac:chgData name="Nicolas Michel" userId="d441b5a5-d92b-462a-89a0-2af9e5dd3c79" providerId="ADAL" clId="{95AAA15D-2370-2A4B-A965-6DD9A2373181}" dt="2021-05-21T16:33:04.983" v="243"/>
          <ac:spMkLst>
            <pc:docMk/>
            <pc:sldMk cId="1925373788" sldId="2026819592"/>
            <ac:spMk id="27" creationId="{6DBD8261-C067-7246-86E0-BCE2FF7F39C1}"/>
          </ac:spMkLst>
        </pc:spChg>
        <pc:spChg chg="mod">
          <ac:chgData name="Nicolas Michel" userId="d441b5a5-d92b-462a-89a0-2af9e5dd3c79" providerId="ADAL" clId="{95AAA15D-2370-2A4B-A965-6DD9A2373181}" dt="2021-05-21T16:33:04.983" v="243"/>
          <ac:spMkLst>
            <pc:docMk/>
            <pc:sldMk cId="1925373788" sldId="2026819592"/>
            <ac:spMk id="28" creationId="{395259C3-1159-3A41-A651-E8F6765E1996}"/>
          </ac:spMkLst>
        </pc:spChg>
        <pc:spChg chg="mod">
          <ac:chgData name="Nicolas Michel" userId="d441b5a5-d92b-462a-89a0-2af9e5dd3c79" providerId="ADAL" clId="{95AAA15D-2370-2A4B-A965-6DD9A2373181}" dt="2021-05-21T16:33:04.983" v="243"/>
          <ac:spMkLst>
            <pc:docMk/>
            <pc:sldMk cId="1925373788" sldId="2026819592"/>
            <ac:spMk id="29" creationId="{F6557218-980D-1C47-82D5-E0FCA326FD11}"/>
          </ac:spMkLst>
        </pc:spChg>
        <pc:spChg chg="mod">
          <ac:chgData name="Nicolas Michel" userId="d441b5a5-d92b-462a-89a0-2af9e5dd3c79" providerId="ADAL" clId="{95AAA15D-2370-2A4B-A965-6DD9A2373181}" dt="2021-05-21T16:33:04.983" v="243"/>
          <ac:spMkLst>
            <pc:docMk/>
            <pc:sldMk cId="1925373788" sldId="2026819592"/>
            <ac:spMk id="30" creationId="{53B20E9F-D02B-8A48-B939-C4D085574A66}"/>
          </ac:spMkLst>
        </pc:spChg>
        <pc:spChg chg="mod">
          <ac:chgData name="Nicolas Michel" userId="d441b5a5-d92b-462a-89a0-2af9e5dd3c79" providerId="ADAL" clId="{95AAA15D-2370-2A4B-A965-6DD9A2373181}" dt="2021-05-21T16:33:04.983" v="243"/>
          <ac:spMkLst>
            <pc:docMk/>
            <pc:sldMk cId="1925373788" sldId="2026819592"/>
            <ac:spMk id="31" creationId="{3BE612C4-4D56-504E-8F76-77774026988D}"/>
          </ac:spMkLst>
        </pc:spChg>
        <pc:spChg chg="mod">
          <ac:chgData name="Nicolas Michel" userId="d441b5a5-d92b-462a-89a0-2af9e5dd3c79" providerId="ADAL" clId="{95AAA15D-2370-2A4B-A965-6DD9A2373181}" dt="2021-05-21T16:33:04.983" v="243"/>
          <ac:spMkLst>
            <pc:docMk/>
            <pc:sldMk cId="1925373788" sldId="2026819592"/>
            <ac:spMk id="33" creationId="{BF362B57-0E9B-5D40-B01E-970CE3B7B6C9}"/>
          </ac:spMkLst>
        </pc:spChg>
        <pc:spChg chg="mod">
          <ac:chgData name="Nicolas Michel" userId="d441b5a5-d92b-462a-89a0-2af9e5dd3c79" providerId="ADAL" clId="{95AAA15D-2370-2A4B-A965-6DD9A2373181}" dt="2021-05-21T16:33:04.983" v="243"/>
          <ac:spMkLst>
            <pc:docMk/>
            <pc:sldMk cId="1925373788" sldId="2026819592"/>
            <ac:spMk id="34" creationId="{AE313057-3D42-6F48-9857-F0AF74886460}"/>
          </ac:spMkLst>
        </pc:spChg>
        <pc:spChg chg="mod">
          <ac:chgData name="Nicolas Michel" userId="d441b5a5-d92b-462a-89a0-2af9e5dd3c79" providerId="ADAL" clId="{95AAA15D-2370-2A4B-A965-6DD9A2373181}" dt="2021-05-21T16:33:04.983" v="243"/>
          <ac:spMkLst>
            <pc:docMk/>
            <pc:sldMk cId="1925373788" sldId="2026819592"/>
            <ac:spMk id="35" creationId="{B723666D-00E8-E94E-9D4B-304A5A5B4073}"/>
          </ac:spMkLst>
        </pc:spChg>
        <pc:spChg chg="mod">
          <ac:chgData name="Nicolas Michel" userId="d441b5a5-d92b-462a-89a0-2af9e5dd3c79" providerId="ADAL" clId="{95AAA15D-2370-2A4B-A965-6DD9A2373181}" dt="2021-05-21T16:33:04.983" v="243"/>
          <ac:spMkLst>
            <pc:docMk/>
            <pc:sldMk cId="1925373788" sldId="2026819592"/>
            <ac:spMk id="36" creationId="{C1D200EC-4C54-BF47-A8A8-64F5C3DF51F8}"/>
          </ac:spMkLst>
        </pc:spChg>
        <pc:spChg chg="mod">
          <ac:chgData name="Nicolas Michel" userId="d441b5a5-d92b-462a-89a0-2af9e5dd3c79" providerId="ADAL" clId="{95AAA15D-2370-2A4B-A965-6DD9A2373181}" dt="2021-05-21T16:33:04.983" v="243"/>
          <ac:spMkLst>
            <pc:docMk/>
            <pc:sldMk cId="1925373788" sldId="2026819592"/>
            <ac:spMk id="37" creationId="{FB4B8FB6-0235-1A4D-AF65-436388D0F2FC}"/>
          </ac:spMkLst>
        </pc:spChg>
        <pc:spChg chg="add del mod">
          <ac:chgData name="Nicolas Michel" userId="d441b5a5-d92b-462a-89a0-2af9e5dd3c79" providerId="ADAL" clId="{95AAA15D-2370-2A4B-A965-6DD9A2373181}" dt="2021-05-21T16:33:08.142" v="244"/>
          <ac:spMkLst>
            <pc:docMk/>
            <pc:sldMk cId="1925373788" sldId="2026819592"/>
            <ac:spMk id="41" creationId="{B33E7CDF-BA02-204B-8CDC-6EC2D38A7211}"/>
          </ac:spMkLst>
        </pc:spChg>
        <pc:spChg chg="add del mod">
          <ac:chgData name="Nicolas Michel" userId="d441b5a5-d92b-462a-89a0-2af9e5dd3c79" providerId="ADAL" clId="{95AAA15D-2370-2A4B-A965-6DD9A2373181}" dt="2021-05-21T16:33:08.142" v="244"/>
          <ac:spMkLst>
            <pc:docMk/>
            <pc:sldMk cId="1925373788" sldId="2026819592"/>
            <ac:spMk id="42" creationId="{4D44224C-4B65-1D4E-A0AB-7D751BCA1686}"/>
          </ac:spMkLst>
        </pc:spChg>
        <pc:spChg chg="add del mod">
          <ac:chgData name="Nicolas Michel" userId="d441b5a5-d92b-462a-89a0-2af9e5dd3c79" providerId="ADAL" clId="{95AAA15D-2370-2A4B-A965-6DD9A2373181}" dt="2021-05-21T16:33:08.142" v="244"/>
          <ac:spMkLst>
            <pc:docMk/>
            <pc:sldMk cId="1925373788" sldId="2026819592"/>
            <ac:spMk id="43" creationId="{20B04CB0-BF38-7E40-ABC4-456D466B108B}"/>
          </ac:spMkLst>
        </pc:spChg>
        <pc:spChg chg="add del mod">
          <ac:chgData name="Nicolas Michel" userId="d441b5a5-d92b-462a-89a0-2af9e5dd3c79" providerId="ADAL" clId="{95AAA15D-2370-2A4B-A965-6DD9A2373181}" dt="2021-05-21T16:33:08.142" v="244"/>
          <ac:spMkLst>
            <pc:docMk/>
            <pc:sldMk cId="1925373788" sldId="2026819592"/>
            <ac:spMk id="44" creationId="{05333A87-9F1F-B84C-83A0-039EB21BA66A}"/>
          </ac:spMkLst>
        </pc:spChg>
        <pc:spChg chg="add del mod">
          <ac:chgData name="Nicolas Michel" userId="d441b5a5-d92b-462a-89a0-2af9e5dd3c79" providerId="ADAL" clId="{95AAA15D-2370-2A4B-A965-6DD9A2373181}" dt="2021-05-21T16:33:08.142" v="244"/>
          <ac:spMkLst>
            <pc:docMk/>
            <pc:sldMk cId="1925373788" sldId="2026819592"/>
            <ac:spMk id="45" creationId="{9B082CF6-2A1E-A94C-9178-51C8426114EA}"/>
          </ac:spMkLst>
        </pc:spChg>
        <pc:spChg chg="add del mod">
          <ac:chgData name="Nicolas Michel" userId="d441b5a5-d92b-462a-89a0-2af9e5dd3c79" providerId="ADAL" clId="{95AAA15D-2370-2A4B-A965-6DD9A2373181}" dt="2021-05-21T16:33:08.142" v="244"/>
          <ac:spMkLst>
            <pc:docMk/>
            <pc:sldMk cId="1925373788" sldId="2026819592"/>
            <ac:spMk id="47" creationId="{BDBF043C-027B-1B40-AC31-F2C590C4D097}"/>
          </ac:spMkLst>
        </pc:spChg>
        <pc:spChg chg="add del mod">
          <ac:chgData name="Nicolas Michel" userId="d441b5a5-d92b-462a-89a0-2af9e5dd3c79" providerId="ADAL" clId="{95AAA15D-2370-2A4B-A965-6DD9A2373181}" dt="2021-05-21T16:33:08.142" v="244"/>
          <ac:spMkLst>
            <pc:docMk/>
            <pc:sldMk cId="1925373788" sldId="2026819592"/>
            <ac:spMk id="48" creationId="{C220190E-7E6D-8A45-89E2-29AB40C41FD9}"/>
          </ac:spMkLst>
        </pc:spChg>
        <pc:spChg chg="add del mod">
          <ac:chgData name="Nicolas Michel" userId="d441b5a5-d92b-462a-89a0-2af9e5dd3c79" providerId="ADAL" clId="{95AAA15D-2370-2A4B-A965-6DD9A2373181}" dt="2021-05-21T16:33:08.142" v="244"/>
          <ac:spMkLst>
            <pc:docMk/>
            <pc:sldMk cId="1925373788" sldId="2026819592"/>
            <ac:spMk id="50" creationId="{1450D866-6CEF-EF42-8F1B-F7945BBB1A03}"/>
          </ac:spMkLst>
        </pc:spChg>
        <pc:spChg chg="add del mod">
          <ac:chgData name="Nicolas Michel" userId="d441b5a5-d92b-462a-89a0-2af9e5dd3c79" providerId="ADAL" clId="{95AAA15D-2370-2A4B-A965-6DD9A2373181}" dt="2021-05-21T16:33:08.142" v="244"/>
          <ac:spMkLst>
            <pc:docMk/>
            <pc:sldMk cId="1925373788" sldId="2026819592"/>
            <ac:spMk id="53" creationId="{9BB042E7-59F2-6842-9D0E-D6CDB667FA96}"/>
          </ac:spMkLst>
        </pc:spChg>
        <pc:spChg chg="add del mod">
          <ac:chgData name="Nicolas Michel" userId="d441b5a5-d92b-462a-89a0-2af9e5dd3c79" providerId="ADAL" clId="{95AAA15D-2370-2A4B-A965-6DD9A2373181}" dt="2021-05-21T16:33:08.142" v="244"/>
          <ac:spMkLst>
            <pc:docMk/>
            <pc:sldMk cId="1925373788" sldId="2026819592"/>
            <ac:spMk id="57" creationId="{190492C6-98CC-4C42-987A-D73F304872F0}"/>
          </ac:spMkLst>
        </pc:spChg>
        <pc:spChg chg="add del mod">
          <ac:chgData name="Nicolas Michel" userId="d441b5a5-d92b-462a-89a0-2af9e5dd3c79" providerId="ADAL" clId="{95AAA15D-2370-2A4B-A965-6DD9A2373181}" dt="2021-05-21T16:33:08.142" v="244"/>
          <ac:spMkLst>
            <pc:docMk/>
            <pc:sldMk cId="1925373788" sldId="2026819592"/>
            <ac:spMk id="58" creationId="{78D9B1B4-E8D8-CA4A-A410-A95A7DBBE01C}"/>
          </ac:spMkLst>
        </pc:spChg>
        <pc:spChg chg="add del mod">
          <ac:chgData name="Nicolas Michel" userId="d441b5a5-d92b-462a-89a0-2af9e5dd3c79" providerId="ADAL" clId="{95AAA15D-2370-2A4B-A965-6DD9A2373181}" dt="2021-05-21T16:33:08.142" v="244"/>
          <ac:spMkLst>
            <pc:docMk/>
            <pc:sldMk cId="1925373788" sldId="2026819592"/>
            <ac:spMk id="60" creationId="{83CEE1CF-BDFB-074E-B105-F32C9EDA5AC2}"/>
          </ac:spMkLst>
        </pc:spChg>
        <pc:spChg chg="add del mod">
          <ac:chgData name="Nicolas Michel" userId="d441b5a5-d92b-462a-89a0-2af9e5dd3c79" providerId="ADAL" clId="{95AAA15D-2370-2A4B-A965-6DD9A2373181}" dt="2021-05-21T16:33:08.142" v="244"/>
          <ac:spMkLst>
            <pc:docMk/>
            <pc:sldMk cId="1925373788" sldId="2026819592"/>
            <ac:spMk id="61" creationId="{9644AB5D-87DB-B242-AADE-03AB7B76FB71}"/>
          </ac:spMkLst>
        </pc:spChg>
        <pc:spChg chg="add del mod">
          <ac:chgData name="Nicolas Michel" userId="d441b5a5-d92b-462a-89a0-2af9e5dd3c79" providerId="ADAL" clId="{95AAA15D-2370-2A4B-A965-6DD9A2373181}" dt="2021-05-21T16:33:08.142" v="244"/>
          <ac:spMkLst>
            <pc:docMk/>
            <pc:sldMk cId="1925373788" sldId="2026819592"/>
            <ac:spMk id="62" creationId="{A479A1FF-E540-AD4A-BDC9-8D0BD7563D5C}"/>
          </ac:spMkLst>
        </pc:spChg>
        <pc:spChg chg="add del mod">
          <ac:chgData name="Nicolas Michel" userId="d441b5a5-d92b-462a-89a0-2af9e5dd3c79" providerId="ADAL" clId="{95AAA15D-2370-2A4B-A965-6DD9A2373181}" dt="2021-05-21T16:33:08.142" v="244"/>
          <ac:spMkLst>
            <pc:docMk/>
            <pc:sldMk cId="1925373788" sldId="2026819592"/>
            <ac:spMk id="63" creationId="{E35274D5-9C7B-8342-92EB-9F955E35CFF3}"/>
          </ac:spMkLst>
        </pc:spChg>
        <pc:spChg chg="add del mod">
          <ac:chgData name="Nicolas Michel" userId="d441b5a5-d92b-462a-89a0-2af9e5dd3c79" providerId="ADAL" clId="{95AAA15D-2370-2A4B-A965-6DD9A2373181}" dt="2021-05-21T16:33:08.142" v="244"/>
          <ac:spMkLst>
            <pc:docMk/>
            <pc:sldMk cId="1925373788" sldId="2026819592"/>
            <ac:spMk id="64" creationId="{966089FE-2D12-924C-B8F2-B7F348F4CFF4}"/>
          </ac:spMkLst>
        </pc:spChg>
        <pc:spChg chg="add del mod">
          <ac:chgData name="Nicolas Michel" userId="d441b5a5-d92b-462a-89a0-2af9e5dd3c79" providerId="ADAL" clId="{95AAA15D-2370-2A4B-A965-6DD9A2373181}" dt="2021-05-21T16:33:08.142" v="244"/>
          <ac:spMkLst>
            <pc:docMk/>
            <pc:sldMk cId="1925373788" sldId="2026819592"/>
            <ac:spMk id="65" creationId="{5CD1A89E-7CD6-E64A-97EC-F938C32E814D}"/>
          </ac:spMkLst>
        </pc:spChg>
        <pc:spChg chg="mod">
          <ac:chgData name="Nicolas Michel" userId="d441b5a5-d92b-462a-89a0-2af9e5dd3c79" providerId="ADAL" clId="{95AAA15D-2370-2A4B-A965-6DD9A2373181}" dt="2021-05-21T16:33:09.164" v="245"/>
          <ac:spMkLst>
            <pc:docMk/>
            <pc:sldMk cId="1925373788" sldId="2026819592"/>
            <ac:spMk id="68" creationId="{1381D409-BB6A-EB4E-AA28-E87DF458587D}"/>
          </ac:spMkLst>
        </pc:spChg>
        <pc:spChg chg="mod">
          <ac:chgData name="Nicolas Michel" userId="d441b5a5-d92b-462a-89a0-2af9e5dd3c79" providerId="ADAL" clId="{95AAA15D-2370-2A4B-A965-6DD9A2373181}" dt="2021-05-21T16:33:09.164" v="245"/>
          <ac:spMkLst>
            <pc:docMk/>
            <pc:sldMk cId="1925373788" sldId="2026819592"/>
            <ac:spMk id="69" creationId="{5C0AC048-DB42-C342-B05A-80A930E05E1D}"/>
          </ac:spMkLst>
        </pc:spChg>
        <pc:spChg chg="mod">
          <ac:chgData name="Nicolas Michel" userId="d441b5a5-d92b-462a-89a0-2af9e5dd3c79" providerId="ADAL" clId="{95AAA15D-2370-2A4B-A965-6DD9A2373181}" dt="2021-05-21T16:33:09.164" v="245"/>
          <ac:spMkLst>
            <pc:docMk/>
            <pc:sldMk cId="1925373788" sldId="2026819592"/>
            <ac:spMk id="70" creationId="{CC098615-DCAD-B24F-826B-C9C4CE4780F4}"/>
          </ac:spMkLst>
        </pc:spChg>
        <pc:spChg chg="mod">
          <ac:chgData name="Nicolas Michel" userId="d441b5a5-d92b-462a-89a0-2af9e5dd3c79" providerId="ADAL" clId="{95AAA15D-2370-2A4B-A965-6DD9A2373181}" dt="2021-05-21T16:33:09.164" v="245"/>
          <ac:spMkLst>
            <pc:docMk/>
            <pc:sldMk cId="1925373788" sldId="2026819592"/>
            <ac:spMk id="71" creationId="{0F826BE3-A124-2C4B-BD2E-03950DA99ECB}"/>
          </ac:spMkLst>
        </pc:spChg>
        <pc:spChg chg="mod">
          <ac:chgData name="Nicolas Michel" userId="d441b5a5-d92b-462a-89a0-2af9e5dd3c79" providerId="ADAL" clId="{95AAA15D-2370-2A4B-A965-6DD9A2373181}" dt="2021-05-21T16:33:09.164" v="245"/>
          <ac:spMkLst>
            <pc:docMk/>
            <pc:sldMk cId="1925373788" sldId="2026819592"/>
            <ac:spMk id="72" creationId="{722B2C0B-99DA-8849-8B41-C2B6BE831321}"/>
          </ac:spMkLst>
        </pc:spChg>
        <pc:spChg chg="mod">
          <ac:chgData name="Nicolas Michel" userId="d441b5a5-d92b-462a-89a0-2af9e5dd3c79" providerId="ADAL" clId="{95AAA15D-2370-2A4B-A965-6DD9A2373181}" dt="2021-05-21T16:33:09.164" v="245"/>
          <ac:spMkLst>
            <pc:docMk/>
            <pc:sldMk cId="1925373788" sldId="2026819592"/>
            <ac:spMk id="74" creationId="{4A72464D-1D65-B94E-8D42-EE795D4568AF}"/>
          </ac:spMkLst>
        </pc:spChg>
        <pc:spChg chg="mod">
          <ac:chgData name="Nicolas Michel" userId="d441b5a5-d92b-462a-89a0-2af9e5dd3c79" providerId="ADAL" clId="{95AAA15D-2370-2A4B-A965-6DD9A2373181}" dt="2021-05-21T16:33:09.164" v="245"/>
          <ac:spMkLst>
            <pc:docMk/>
            <pc:sldMk cId="1925373788" sldId="2026819592"/>
            <ac:spMk id="75" creationId="{EEBE639B-1160-AD44-A36D-81E4CD02FD10}"/>
          </ac:spMkLst>
        </pc:spChg>
        <pc:spChg chg="mod">
          <ac:chgData name="Nicolas Michel" userId="d441b5a5-d92b-462a-89a0-2af9e5dd3c79" providerId="ADAL" clId="{95AAA15D-2370-2A4B-A965-6DD9A2373181}" dt="2021-05-21T16:33:09.164" v="245"/>
          <ac:spMkLst>
            <pc:docMk/>
            <pc:sldMk cId="1925373788" sldId="2026819592"/>
            <ac:spMk id="76" creationId="{583E77C4-6590-DE47-A5A8-020C79E41766}"/>
          </ac:spMkLst>
        </pc:spChg>
        <pc:spChg chg="mod">
          <ac:chgData name="Nicolas Michel" userId="d441b5a5-d92b-462a-89a0-2af9e5dd3c79" providerId="ADAL" clId="{95AAA15D-2370-2A4B-A965-6DD9A2373181}" dt="2021-05-21T16:33:09.164" v="245"/>
          <ac:spMkLst>
            <pc:docMk/>
            <pc:sldMk cId="1925373788" sldId="2026819592"/>
            <ac:spMk id="77" creationId="{3475E77F-7CC5-5641-8D13-4615B759DAA8}"/>
          </ac:spMkLst>
        </pc:spChg>
        <pc:spChg chg="mod">
          <ac:chgData name="Nicolas Michel" userId="d441b5a5-d92b-462a-89a0-2af9e5dd3c79" providerId="ADAL" clId="{95AAA15D-2370-2A4B-A965-6DD9A2373181}" dt="2021-05-21T16:33:09.164" v="245"/>
          <ac:spMkLst>
            <pc:docMk/>
            <pc:sldMk cId="1925373788" sldId="2026819592"/>
            <ac:spMk id="78" creationId="{6F469BA4-17EE-3E4D-A37B-53874561E416}"/>
          </ac:spMkLst>
        </pc:spChg>
        <pc:spChg chg="mod">
          <ac:chgData name="Nicolas Michel" userId="d441b5a5-d92b-462a-89a0-2af9e5dd3c79" providerId="ADAL" clId="{95AAA15D-2370-2A4B-A965-6DD9A2373181}" dt="2021-05-21T16:33:09.164" v="245"/>
          <ac:spMkLst>
            <pc:docMk/>
            <pc:sldMk cId="1925373788" sldId="2026819592"/>
            <ac:spMk id="80" creationId="{64687826-FE73-BD46-BD81-F6BA395FF3BB}"/>
          </ac:spMkLst>
        </pc:spChg>
        <pc:spChg chg="mod">
          <ac:chgData name="Nicolas Michel" userId="d441b5a5-d92b-462a-89a0-2af9e5dd3c79" providerId="ADAL" clId="{95AAA15D-2370-2A4B-A965-6DD9A2373181}" dt="2021-05-21T16:33:09.164" v="245"/>
          <ac:spMkLst>
            <pc:docMk/>
            <pc:sldMk cId="1925373788" sldId="2026819592"/>
            <ac:spMk id="81" creationId="{DFFE0857-CA91-C445-A702-A4FBBABDD0B5}"/>
          </ac:spMkLst>
        </pc:spChg>
        <pc:spChg chg="mod">
          <ac:chgData name="Nicolas Michel" userId="d441b5a5-d92b-462a-89a0-2af9e5dd3c79" providerId="ADAL" clId="{95AAA15D-2370-2A4B-A965-6DD9A2373181}" dt="2021-05-21T16:33:09.164" v="245"/>
          <ac:spMkLst>
            <pc:docMk/>
            <pc:sldMk cId="1925373788" sldId="2026819592"/>
            <ac:spMk id="82" creationId="{9B0830F0-47BA-3449-85FB-A6CFE3CA3F61}"/>
          </ac:spMkLst>
        </pc:spChg>
        <pc:spChg chg="mod">
          <ac:chgData name="Nicolas Michel" userId="d441b5a5-d92b-462a-89a0-2af9e5dd3c79" providerId="ADAL" clId="{95AAA15D-2370-2A4B-A965-6DD9A2373181}" dt="2021-05-21T16:33:09.164" v="245"/>
          <ac:spMkLst>
            <pc:docMk/>
            <pc:sldMk cId="1925373788" sldId="2026819592"/>
            <ac:spMk id="83" creationId="{5EED2CE2-B524-7E4A-BE37-50CC22F89495}"/>
          </ac:spMkLst>
        </pc:spChg>
        <pc:spChg chg="mod">
          <ac:chgData name="Nicolas Michel" userId="d441b5a5-d92b-462a-89a0-2af9e5dd3c79" providerId="ADAL" clId="{95AAA15D-2370-2A4B-A965-6DD9A2373181}" dt="2021-05-21T16:33:09.164" v="245"/>
          <ac:spMkLst>
            <pc:docMk/>
            <pc:sldMk cId="1925373788" sldId="2026819592"/>
            <ac:spMk id="84" creationId="{CDBC93DB-21E3-B342-9353-8BBF0BF70B72}"/>
          </ac:spMkLst>
        </pc:spChg>
        <pc:spChg chg="mod">
          <ac:chgData name="Nicolas Michel" userId="d441b5a5-d92b-462a-89a0-2af9e5dd3c79" providerId="ADAL" clId="{95AAA15D-2370-2A4B-A965-6DD9A2373181}" dt="2021-05-21T16:33:09.164" v="245"/>
          <ac:spMkLst>
            <pc:docMk/>
            <pc:sldMk cId="1925373788" sldId="2026819592"/>
            <ac:spMk id="86" creationId="{259398CC-610C-7F4C-B9EE-D68E01E0248B}"/>
          </ac:spMkLst>
        </pc:spChg>
        <pc:spChg chg="mod">
          <ac:chgData name="Nicolas Michel" userId="d441b5a5-d92b-462a-89a0-2af9e5dd3c79" providerId="ADAL" clId="{95AAA15D-2370-2A4B-A965-6DD9A2373181}" dt="2021-05-21T16:33:09.164" v="245"/>
          <ac:spMkLst>
            <pc:docMk/>
            <pc:sldMk cId="1925373788" sldId="2026819592"/>
            <ac:spMk id="87" creationId="{4360ADBC-C28E-F44A-9A7A-03AE0077DE0B}"/>
          </ac:spMkLst>
        </pc:spChg>
        <pc:spChg chg="mod">
          <ac:chgData name="Nicolas Michel" userId="d441b5a5-d92b-462a-89a0-2af9e5dd3c79" providerId="ADAL" clId="{95AAA15D-2370-2A4B-A965-6DD9A2373181}" dt="2021-05-21T16:33:09.164" v="245"/>
          <ac:spMkLst>
            <pc:docMk/>
            <pc:sldMk cId="1925373788" sldId="2026819592"/>
            <ac:spMk id="88" creationId="{AB96DFE1-3C0F-7341-8874-33249AE742CA}"/>
          </ac:spMkLst>
        </pc:spChg>
        <pc:spChg chg="mod">
          <ac:chgData name="Nicolas Michel" userId="d441b5a5-d92b-462a-89a0-2af9e5dd3c79" providerId="ADAL" clId="{95AAA15D-2370-2A4B-A965-6DD9A2373181}" dt="2021-05-21T16:33:09.164" v="245"/>
          <ac:spMkLst>
            <pc:docMk/>
            <pc:sldMk cId="1925373788" sldId="2026819592"/>
            <ac:spMk id="89" creationId="{3A436598-D4A3-3B42-ACBE-EA3B93B10BE7}"/>
          </ac:spMkLst>
        </pc:spChg>
        <pc:spChg chg="mod">
          <ac:chgData name="Nicolas Michel" userId="d441b5a5-d92b-462a-89a0-2af9e5dd3c79" providerId="ADAL" clId="{95AAA15D-2370-2A4B-A965-6DD9A2373181}" dt="2021-05-21T16:33:09.164" v="245"/>
          <ac:spMkLst>
            <pc:docMk/>
            <pc:sldMk cId="1925373788" sldId="2026819592"/>
            <ac:spMk id="90" creationId="{B6BDE1F2-678F-0544-9164-C3B7D3373D77}"/>
          </ac:spMkLst>
        </pc:spChg>
        <pc:spChg chg="mod">
          <ac:chgData name="Nicolas Michel" userId="d441b5a5-d92b-462a-89a0-2af9e5dd3c79" providerId="ADAL" clId="{95AAA15D-2370-2A4B-A965-6DD9A2373181}" dt="2021-05-21T16:33:09.164" v="245"/>
          <ac:spMkLst>
            <pc:docMk/>
            <pc:sldMk cId="1925373788" sldId="2026819592"/>
            <ac:spMk id="92" creationId="{AFEC1F9C-EA99-6149-8C7C-208B2303D21C}"/>
          </ac:spMkLst>
        </pc:spChg>
        <pc:spChg chg="mod">
          <ac:chgData name="Nicolas Michel" userId="d441b5a5-d92b-462a-89a0-2af9e5dd3c79" providerId="ADAL" clId="{95AAA15D-2370-2A4B-A965-6DD9A2373181}" dt="2021-05-21T16:33:09.164" v="245"/>
          <ac:spMkLst>
            <pc:docMk/>
            <pc:sldMk cId="1925373788" sldId="2026819592"/>
            <ac:spMk id="93" creationId="{BF12999B-041A-824E-A858-4895E2C1B41B}"/>
          </ac:spMkLst>
        </pc:spChg>
        <pc:spChg chg="mod">
          <ac:chgData name="Nicolas Michel" userId="d441b5a5-d92b-462a-89a0-2af9e5dd3c79" providerId="ADAL" clId="{95AAA15D-2370-2A4B-A965-6DD9A2373181}" dt="2021-05-21T16:33:09.164" v="245"/>
          <ac:spMkLst>
            <pc:docMk/>
            <pc:sldMk cId="1925373788" sldId="2026819592"/>
            <ac:spMk id="94" creationId="{961C35AD-2F57-E748-BC79-9FAD53A6FB18}"/>
          </ac:spMkLst>
        </pc:spChg>
        <pc:spChg chg="mod">
          <ac:chgData name="Nicolas Michel" userId="d441b5a5-d92b-462a-89a0-2af9e5dd3c79" providerId="ADAL" clId="{95AAA15D-2370-2A4B-A965-6DD9A2373181}" dt="2021-05-21T16:33:09.164" v="245"/>
          <ac:spMkLst>
            <pc:docMk/>
            <pc:sldMk cId="1925373788" sldId="2026819592"/>
            <ac:spMk id="95" creationId="{668D70E5-8C32-8E4D-9563-057439255787}"/>
          </ac:spMkLst>
        </pc:spChg>
        <pc:spChg chg="mod">
          <ac:chgData name="Nicolas Michel" userId="d441b5a5-d92b-462a-89a0-2af9e5dd3c79" providerId="ADAL" clId="{95AAA15D-2370-2A4B-A965-6DD9A2373181}" dt="2021-05-21T16:33:09.164" v="245"/>
          <ac:spMkLst>
            <pc:docMk/>
            <pc:sldMk cId="1925373788" sldId="2026819592"/>
            <ac:spMk id="96" creationId="{EF5C5B14-502E-DA45-A838-6D725979B546}"/>
          </ac:spMkLst>
        </pc:spChg>
        <pc:spChg chg="add del mod">
          <ac:chgData name="Nicolas Michel" userId="d441b5a5-d92b-462a-89a0-2af9e5dd3c79" providerId="ADAL" clId="{95AAA15D-2370-2A4B-A965-6DD9A2373181}" dt="2021-05-21T16:40:36.946" v="362" actId="478"/>
          <ac:spMkLst>
            <pc:docMk/>
            <pc:sldMk cId="1925373788" sldId="2026819592"/>
            <ac:spMk id="100" creationId="{CC37609C-4DE4-244A-B0E0-46EAE2BD6F7B}"/>
          </ac:spMkLst>
        </pc:spChg>
        <pc:spChg chg="add del mod">
          <ac:chgData name="Nicolas Michel" userId="d441b5a5-d92b-462a-89a0-2af9e5dd3c79" providerId="ADAL" clId="{95AAA15D-2370-2A4B-A965-6DD9A2373181}" dt="2021-05-21T16:34:10.551" v="260" actId="478"/>
          <ac:spMkLst>
            <pc:docMk/>
            <pc:sldMk cId="1925373788" sldId="2026819592"/>
            <ac:spMk id="101" creationId="{CF3A91FA-3D97-F943-97EE-086EAF9A79FF}"/>
          </ac:spMkLst>
        </pc:spChg>
        <pc:spChg chg="add mod">
          <ac:chgData name="Nicolas Michel" userId="d441b5a5-d92b-462a-89a0-2af9e5dd3c79" providerId="ADAL" clId="{95AAA15D-2370-2A4B-A965-6DD9A2373181}" dt="2021-05-21T16:36:58.064" v="301" actId="1076"/>
          <ac:spMkLst>
            <pc:docMk/>
            <pc:sldMk cId="1925373788" sldId="2026819592"/>
            <ac:spMk id="102" creationId="{5A3BDB23-EA08-CB48-956F-C3422D819C2B}"/>
          </ac:spMkLst>
        </pc:spChg>
        <pc:spChg chg="add del mod">
          <ac:chgData name="Nicolas Michel" userId="d441b5a5-d92b-462a-89a0-2af9e5dd3c79" providerId="ADAL" clId="{95AAA15D-2370-2A4B-A965-6DD9A2373181}" dt="2021-05-21T16:40:36.946" v="362" actId="478"/>
          <ac:spMkLst>
            <pc:docMk/>
            <pc:sldMk cId="1925373788" sldId="2026819592"/>
            <ac:spMk id="103" creationId="{B74C0E20-87F9-A841-8045-A24B215C4111}"/>
          </ac:spMkLst>
        </pc:spChg>
        <pc:spChg chg="add del mod">
          <ac:chgData name="Nicolas Michel" userId="d441b5a5-d92b-462a-89a0-2af9e5dd3c79" providerId="ADAL" clId="{95AAA15D-2370-2A4B-A965-6DD9A2373181}" dt="2021-05-21T16:33:23.233" v="247" actId="478"/>
          <ac:spMkLst>
            <pc:docMk/>
            <pc:sldMk cId="1925373788" sldId="2026819592"/>
            <ac:spMk id="104" creationId="{ED6E7E30-A4E1-9C4C-A9E5-F7A5D046669F}"/>
          </ac:spMkLst>
        </pc:spChg>
        <pc:spChg chg="add del mod">
          <ac:chgData name="Nicolas Michel" userId="d441b5a5-d92b-462a-89a0-2af9e5dd3c79" providerId="ADAL" clId="{95AAA15D-2370-2A4B-A965-6DD9A2373181}" dt="2021-05-21T16:33:23.233" v="247" actId="478"/>
          <ac:spMkLst>
            <pc:docMk/>
            <pc:sldMk cId="1925373788" sldId="2026819592"/>
            <ac:spMk id="106" creationId="{047C39A0-FA8B-0C4E-BF97-AB704DF97EA0}"/>
          </ac:spMkLst>
        </pc:spChg>
        <pc:spChg chg="add del mod">
          <ac:chgData name="Nicolas Michel" userId="d441b5a5-d92b-462a-89a0-2af9e5dd3c79" providerId="ADAL" clId="{95AAA15D-2370-2A4B-A965-6DD9A2373181}" dt="2021-05-21T16:33:23.233" v="247" actId="478"/>
          <ac:spMkLst>
            <pc:docMk/>
            <pc:sldMk cId="1925373788" sldId="2026819592"/>
            <ac:spMk id="107" creationId="{D9833C77-A916-2F4B-BB9D-BAD240CB47F4}"/>
          </ac:spMkLst>
        </pc:spChg>
        <pc:spChg chg="add del mod">
          <ac:chgData name="Nicolas Michel" userId="d441b5a5-d92b-462a-89a0-2af9e5dd3c79" providerId="ADAL" clId="{95AAA15D-2370-2A4B-A965-6DD9A2373181}" dt="2021-05-21T16:33:23.233" v="247" actId="478"/>
          <ac:spMkLst>
            <pc:docMk/>
            <pc:sldMk cId="1925373788" sldId="2026819592"/>
            <ac:spMk id="109" creationId="{B42071AE-20DC-0442-ACEC-789E37EAD08C}"/>
          </ac:spMkLst>
        </pc:spChg>
        <pc:spChg chg="add del mod">
          <ac:chgData name="Nicolas Michel" userId="d441b5a5-d92b-462a-89a0-2af9e5dd3c79" providerId="ADAL" clId="{95AAA15D-2370-2A4B-A965-6DD9A2373181}" dt="2021-05-21T16:34:41.949" v="275" actId="478"/>
          <ac:spMkLst>
            <pc:docMk/>
            <pc:sldMk cId="1925373788" sldId="2026819592"/>
            <ac:spMk id="112" creationId="{2F113BA9-77C1-0748-A84B-5AD9F8CD76FD}"/>
          </ac:spMkLst>
        </pc:spChg>
        <pc:spChg chg="add del mod">
          <ac:chgData name="Nicolas Michel" userId="d441b5a5-d92b-462a-89a0-2af9e5dd3c79" providerId="ADAL" clId="{95AAA15D-2370-2A4B-A965-6DD9A2373181}" dt="2021-05-21T16:34:10.551" v="260" actId="478"/>
          <ac:spMkLst>
            <pc:docMk/>
            <pc:sldMk cId="1925373788" sldId="2026819592"/>
            <ac:spMk id="116" creationId="{81B9B7F9-1DB9-A44C-98E6-EB784609FAB7}"/>
          </ac:spMkLst>
        </pc:spChg>
        <pc:spChg chg="add mod">
          <ac:chgData name="Nicolas Michel" userId="d441b5a5-d92b-462a-89a0-2af9e5dd3c79" providerId="ADAL" clId="{95AAA15D-2370-2A4B-A965-6DD9A2373181}" dt="2021-05-21T16:34:28.806" v="271" actId="1076"/>
          <ac:spMkLst>
            <pc:docMk/>
            <pc:sldMk cId="1925373788" sldId="2026819592"/>
            <ac:spMk id="117" creationId="{7E4F7104-9242-0C4B-AF64-D6BB4B5159B6}"/>
          </ac:spMkLst>
        </pc:spChg>
        <pc:spChg chg="add del mod">
          <ac:chgData name="Nicolas Michel" userId="d441b5a5-d92b-462a-89a0-2af9e5dd3c79" providerId="ADAL" clId="{95AAA15D-2370-2A4B-A965-6DD9A2373181}" dt="2021-05-21T16:33:29.599" v="252" actId="478"/>
          <ac:spMkLst>
            <pc:docMk/>
            <pc:sldMk cId="1925373788" sldId="2026819592"/>
            <ac:spMk id="119" creationId="{A29D2BEA-B015-8446-AE07-D569E53DE5FA}"/>
          </ac:spMkLst>
        </pc:spChg>
        <pc:spChg chg="add del mod">
          <ac:chgData name="Nicolas Michel" userId="d441b5a5-d92b-462a-89a0-2af9e5dd3c79" providerId="ADAL" clId="{95AAA15D-2370-2A4B-A965-6DD9A2373181}" dt="2021-05-21T16:33:23.233" v="247" actId="478"/>
          <ac:spMkLst>
            <pc:docMk/>
            <pc:sldMk cId="1925373788" sldId="2026819592"/>
            <ac:spMk id="120" creationId="{B22F9F5E-5369-4843-B193-17ACCAA0BED5}"/>
          </ac:spMkLst>
        </pc:spChg>
        <pc:spChg chg="add del mod">
          <ac:chgData name="Nicolas Michel" userId="d441b5a5-d92b-462a-89a0-2af9e5dd3c79" providerId="ADAL" clId="{95AAA15D-2370-2A4B-A965-6DD9A2373181}" dt="2021-05-21T16:33:23.233" v="247" actId="478"/>
          <ac:spMkLst>
            <pc:docMk/>
            <pc:sldMk cId="1925373788" sldId="2026819592"/>
            <ac:spMk id="121" creationId="{690597A5-C905-D949-9B16-B5D0CD8D700B}"/>
          </ac:spMkLst>
        </pc:spChg>
        <pc:spChg chg="add del mod">
          <ac:chgData name="Nicolas Michel" userId="d441b5a5-d92b-462a-89a0-2af9e5dd3c79" providerId="ADAL" clId="{95AAA15D-2370-2A4B-A965-6DD9A2373181}" dt="2021-05-21T16:33:23.233" v="247" actId="478"/>
          <ac:spMkLst>
            <pc:docMk/>
            <pc:sldMk cId="1925373788" sldId="2026819592"/>
            <ac:spMk id="122" creationId="{E55476DA-A65F-B247-A06B-00430B44AD1F}"/>
          </ac:spMkLst>
        </pc:spChg>
        <pc:spChg chg="add del mod">
          <ac:chgData name="Nicolas Michel" userId="d441b5a5-d92b-462a-89a0-2af9e5dd3c79" providerId="ADAL" clId="{95AAA15D-2370-2A4B-A965-6DD9A2373181}" dt="2021-05-21T16:40:39.537" v="365" actId="478"/>
          <ac:spMkLst>
            <pc:docMk/>
            <pc:sldMk cId="1925373788" sldId="2026819592"/>
            <ac:spMk id="123" creationId="{4A1C0A8A-43C7-7742-82B9-271DB0B85FD3}"/>
          </ac:spMkLst>
        </pc:spChg>
        <pc:spChg chg="add del mod">
          <ac:chgData name="Nicolas Michel" userId="d441b5a5-d92b-462a-89a0-2af9e5dd3c79" providerId="ADAL" clId="{95AAA15D-2370-2A4B-A965-6DD9A2373181}" dt="2021-05-21T16:34:11.899" v="261" actId="478"/>
          <ac:spMkLst>
            <pc:docMk/>
            <pc:sldMk cId="1925373788" sldId="2026819592"/>
            <ac:spMk id="124" creationId="{EF90D0D1-8B23-7547-A252-EDE490A682FF}"/>
          </ac:spMkLst>
        </pc:spChg>
        <pc:spChg chg="mod">
          <ac:chgData name="Nicolas Michel" userId="d441b5a5-d92b-462a-89a0-2af9e5dd3c79" providerId="ADAL" clId="{95AAA15D-2370-2A4B-A965-6DD9A2373181}" dt="2021-05-21T16:33:36.487" v="254"/>
          <ac:spMkLst>
            <pc:docMk/>
            <pc:sldMk cId="1925373788" sldId="2026819592"/>
            <ac:spMk id="126" creationId="{F9B11F2D-2195-EE42-B934-0D84B5BCD4C7}"/>
          </ac:spMkLst>
        </pc:spChg>
        <pc:spChg chg="mod">
          <ac:chgData name="Nicolas Michel" userId="d441b5a5-d92b-462a-89a0-2af9e5dd3c79" providerId="ADAL" clId="{95AAA15D-2370-2A4B-A965-6DD9A2373181}" dt="2021-05-21T16:33:36.487" v="254"/>
          <ac:spMkLst>
            <pc:docMk/>
            <pc:sldMk cId="1925373788" sldId="2026819592"/>
            <ac:spMk id="127" creationId="{190D3417-BF51-2A41-BB2D-AE4E6A21CF97}"/>
          </ac:spMkLst>
        </pc:spChg>
        <pc:spChg chg="mod">
          <ac:chgData name="Nicolas Michel" userId="d441b5a5-d92b-462a-89a0-2af9e5dd3c79" providerId="ADAL" clId="{95AAA15D-2370-2A4B-A965-6DD9A2373181}" dt="2021-05-21T16:33:36.487" v="254"/>
          <ac:spMkLst>
            <pc:docMk/>
            <pc:sldMk cId="1925373788" sldId="2026819592"/>
            <ac:spMk id="128" creationId="{BE515057-285A-A647-A949-2B3BCFC7C216}"/>
          </ac:spMkLst>
        </pc:spChg>
        <pc:spChg chg="mod">
          <ac:chgData name="Nicolas Michel" userId="d441b5a5-d92b-462a-89a0-2af9e5dd3c79" providerId="ADAL" clId="{95AAA15D-2370-2A4B-A965-6DD9A2373181}" dt="2021-05-21T16:33:36.487" v="254"/>
          <ac:spMkLst>
            <pc:docMk/>
            <pc:sldMk cId="1925373788" sldId="2026819592"/>
            <ac:spMk id="129" creationId="{24064790-5666-0649-A9EF-60CB7B6F5BF0}"/>
          </ac:spMkLst>
        </pc:spChg>
        <pc:spChg chg="mod">
          <ac:chgData name="Nicolas Michel" userId="d441b5a5-d92b-462a-89a0-2af9e5dd3c79" providerId="ADAL" clId="{95AAA15D-2370-2A4B-A965-6DD9A2373181}" dt="2021-05-21T16:33:36.487" v="254"/>
          <ac:spMkLst>
            <pc:docMk/>
            <pc:sldMk cId="1925373788" sldId="2026819592"/>
            <ac:spMk id="130" creationId="{72E521B5-2C98-5F47-ABA0-1E74C289D902}"/>
          </ac:spMkLst>
        </pc:spChg>
        <pc:spChg chg="add del mod">
          <ac:chgData name="Nicolas Michel" userId="d441b5a5-d92b-462a-89a0-2af9e5dd3c79" providerId="ADAL" clId="{95AAA15D-2370-2A4B-A965-6DD9A2373181}" dt="2021-05-21T16:34:05.093" v="259"/>
          <ac:spMkLst>
            <pc:docMk/>
            <pc:sldMk cId="1925373788" sldId="2026819592"/>
            <ac:spMk id="131" creationId="{00A37D11-2217-B04A-B762-70F2AD299885}"/>
          </ac:spMkLst>
        </pc:spChg>
        <pc:spChg chg="add del mod">
          <ac:chgData name="Nicolas Michel" userId="d441b5a5-d92b-462a-89a0-2af9e5dd3c79" providerId="ADAL" clId="{95AAA15D-2370-2A4B-A965-6DD9A2373181}" dt="2021-05-21T16:34:05.093" v="259"/>
          <ac:spMkLst>
            <pc:docMk/>
            <pc:sldMk cId="1925373788" sldId="2026819592"/>
            <ac:spMk id="132" creationId="{8DA70C9C-F17B-8942-9A2A-243AFEBD1DD5}"/>
          </ac:spMkLst>
        </pc:spChg>
        <pc:spChg chg="mod">
          <ac:chgData name="Nicolas Michel" userId="d441b5a5-d92b-462a-89a0-2af9e5dd3c79" providerId="ADAL" clId="{95AAA15D-2370-2A4B-A965-6DD9A2373181}" dt="2021-05-21T16:34:04.076" v="258"/>
          <ac:spMkLst>
            <pc:docMk/>
            <pc:sldMk cId="1925373788" sldId="2026819592"/>
            <ac:spMk id="135" creationId="{09806BAB-7E45-8245-BBD3-4B87BF0757DC}"/>
          </ac:spMkLst>
        </pc:spChg>
        <pc:spChg chg="mod">
          <ac:chgData name="Nicolas Michel" userId="d441b5a5-d92b-462a-89a0-2af9e5dd3c79" providerId="ADAL" clId="{95AAA15D-2370-2A4B-A965-6DD9A2373181}" dt="2021-05-21T16:34:04.076" v="258"/>
          <ac:spMkLst>
            <pc:docMk/>
            <pc:sldMk cId="1925373788" sldId="2026819592"/>
            <ac:spMk id="136" creationId="{B1BD0068-0518-C34D-90CB-4575D1CE8B3E}"/>
          </ac:spMkLst>
        </pc:spChg>
        <pc:spChg chg="mod">
          <ac:chgData name="Nicolas Michel" userId="d441b5a5-d92b-462a-89a0-2af9e5dd3c79" providerId="ADAL" clId="{95AAA15D-2370-2A4B-A965-6DD9A2373181}" dt="2021-05-21T16:34:04.076" v="258"/>
          <ac:spMkLst>
            <pc:docMk/>
            <pc:sldMk cId="1925373788" sldId="2026819592"/>
            <ac:spMk id="137" creationId="{2069DE66-2665-A94D-9D79-E051ADF1A2CB}"/>
          </ac:spMkLst>
        </pc:spChg>
        <pc:spChg chg="mod">
          <ac:chgData name="Nicolas Michel" userId="d441b5a5-d92b-462a-89a0-2af9e5dd3c79" providerId="ADAL" clId="{95AAA15D-2370-2A4B-A965-6DD9A2373181}" dt="2021-05-21T16:34:04.076" v="258"/>
          <ac:spMkLst>
            <pc:docMk/>
            <pc:sldMk cId="1925373788" sldId="2026819592"/>
            <ac:spMk id="138" creationId="{3DD40169-7273-C94D-8FD1-801782F998FE}"/>
          </ac:spMkLst>
        </pc:spChg>
        <pc:spChg chg="mod">
          <ac:chgData name="Nicolas Michel" userId="d441b5a5-d92b-462a-89a0-2af9e5dd3c79" providerId="ADAL" clId="{95AAA15D-2370-2A4B-A965-6DD9A2373181}" dt="2021-05-21T16:34:04.076" v="258"/>
          <ac:spMkLst>
            <pc:docMk/>
            <pc:sldMk cId="1925373788" sldId="2026819592"/>
            <ac:spMk id="139" creationId="{D701333D-C86B-7149-8802-53EE97D4E205}"/>
          </ac:spMkLst>
        </pc:spChg>
        <pc:spChg chg="mod">
          <ac:chgData name="Nicolas Michel" userId="d441b5a5-d92b-462a-89a0-2af9e5dd3c79" providerId="ADAL" clId="{95AAA15D-2370-2A4B-A965-6DD9A2373181}" dt="2021-05-21T16:34:04.076" v="258"/>
          <ac:spMkLst>
            <pc:docMk/>
            <pc:sldMk cId="1925373788" sldId="2026819592"/>
            <ac:spMk id="142" creationId="{35FEA50B-4D2B-B249-B311-B81E96742201}"/>
          </ac:spMkLst>
        </pc:spChg>
        <pc:spChg chg="mod">
          <ac:chgData name="Nicolas Michel" userId="d441b5a5-d92b-462a-89a0-2af9e5dd3c79" providerId="ADAL" clId="{95AAA15D-2370-2A4B-A965-6DD9A2373181}" dt="2021-05-21T16:34:04.076" v="258"/>
          <ac:spMkLst>
            <pc:docMk/>
            <pc:sldMk cId="1925373788" sldId="2026819592"/>
            <ac:spMk id="143" creationId="{5586E722-4BB8-1344-8550-3E1D6414490A}"/>
          </ac:spMkLst>
        </pc:spChg>
        <pc:spChg chg="mod">
          <ac:chgData name="Nicolas Michel" userId="d441b5a5-d92b-462a-89a0-2af9e5dd3c79" providerId="ADAL" clId="{95AAA15D-2370-2A4B-A965-6DD9A2373181}" dt="2021-05-21T16:34:04.076" v="258"/>
          <ac:spMkLst>
            <pc:docMk/>
            <pc:sldMk cId="1925373788" sldId="2026819592"/>
            <ac:spMk id="144" creationId="{4A4A64DD-4F44-1C4B-B792-00F387B4B60B}"/>
          </ac:spMkLst>
        </pc:spChg>
        <pc:spChg chg="mod">
          <ac:chgData name="Nicolas Michel" userId="d441b5a5-d92b-462a-89a0-2af9e5dd3c79" providerId="ADAL" clId="{95AAA15D-2370-2A4B-A965-6DD9A2373181}" dt="2021-05-21T16:34:04.076" v="258"/>
          <ac:spMkLst>
            <pc:docMk/>
            <pc:sldMk cId="1925373788" sldId="2026819592"/>
            <ac:spMk id="145" creationId="{45AFE7F3-15A0-694F-B84D-F1B9915B3FCF}"/>
          </ac:spMkLst>
        </pc:spChg>
        <pc:spChg chg="mod">
          <ac:chgData name="Nicolas Michel" userId="d441b5a5-d92b-462a-89a0-2af9e5dd3c79" providerId="ADAL" clId="{95AAA15D-2370-2A4B-A965-6DD9A2373181}" dt="2021-05-21T16:34:04.076" v="258"/>
          <ac:spMkLst>
            <pc:docMk/>
            <pc:sldMk cId="1925373788" sldId="2026819592"/>
            <ac:spMk id="146" creationId="{6F98C467-F66E-024D-B249-91FEFCFFDD13}"/>
          </ac:spMkLst>
        </pc:spChg>
        <pc:spChg chg="mod">
          <ac:chgData name="Nicolas Michel" userId="d441b5a5-d92b-462a-89a0-2af9e5dd3c79" providerId="ADAL" clId="{95AAA15D-2370-2A4B-A965-6DD9A2373181}" dt="2021-05-21T16:34:04.076" v="258"/>
          <ac:spMkLst>
            <pc:docMk/>
            <pc:sldMk cId="1925373788" sldId="2026819592"/>
            <ac:spMk id="148" creationId="{EA71C13F-4A14-9640-B6E5-8C66B7DBE8D9}"/>
          </ac:spMkLst>
        </pc:spChg>
        <pc:spChg chg="mod">
          <ac:chgData name="Nicolas Michel" userId="d441b5a5-d92b-462a-89a0-2af9e5dd3c79" providerId="ADAL" clId="{95AAA15D-2370-2A4B-A965-6DD9A2373181}" dt="2021-05-21T16:34:04.076" v="258"/>
          <ac:spMkLst>
            <pc:docMk/>
            <pc:sldMk cId="1925373788" sldId="2026819592"/>
            <ac:spMk id="149" creationId="{4C9B819F-FC3A-9740-8574-89C2C92F8A01}"/>
          </ac:spMkLst>
        </pc:spChg>
        <pc:spChg chg="mod">
          <ac:chgData name="Nicolas Michel" userId="d441b5a5-d92b-462a-89a0-2af9e5dd3c79" providerId="ADAL" clId="{95AAA15D-2370-2A4B-A965-6DD9A2373181}" dt="2021-05-21T16:34:04.076" v="258"/>
          <ac:spMkLst>
            <pc:docMk/>
            <pc:sldMk cId="1925373788" sldId="2026819592"/>
            <ac:spMk id="150" creationId="{DCF85B70-72C0-E241-AB4F-7DEBE4C4CD6B}"/>
          </ac:spMkLst>
        </pc:spChg>
        <pc:spChg chg="mod">
          <ac:chgData name="Nicolas Michel" userId="d441b5a5-d92b-462a-89a0-2af9e5dd3c79" providerId="ADAL" clId="{95AAA15D-2370-2A4B-A965-6DD9A2373181}" dt="2021-05-21T16:34:04.076" v="258"/>
          <ac:spMkLst>
            <pc:docMk/>
            <pc:sldMk cId="1925373788" sldId="2026819592"/>
            <ac:spMk id="151" creationId="{D0D6498B-4B91-EB41-B3D7-1793810A9679}"/>
          </ac:spMkLst>
        </pc:spChg>
        <pc:spChg chg="mod">
          <ac:chgData name="Nicolas Michel" userId="d441b5a5-d92b-462a-89a0-2af9e5dd3c79" providerId="ADAL" clId="{95AAA15D-2370-2A4B-A965-6DD9A2373181}" dt="2021-05-21T16:34:04.076" v="258"/>
          <ac:spMkLst>
            <pc:docMk/>
            <pc:sldMk cId="1925373788" sldId="2026819592"/>
            <ac:spMk id="152" creationId="{FDDECDFD-EC3F-364D-B7FC-A8AFEA2AA251}"/>
          </ac:spMkLst>
        </pc:spChg>
        <pc:spChg chg="add del mod">
          <ac:chgData name="Nicolas Michel" userId="d441b5a5-d92b-462a-89a0-2af9e5dd3c79" providerId="ADAL" clId="{95AAA15D-2370-2A4B-A965-6DD9A2373181}" dt="2021-05-21T16:34:05.093" v="259"/>
          <ac:spMkLst>
            <pc:docMk/>
            <pc:sldMk cId="1925373788" sldId="2026819592"/>
            <ac:spMk id="153" creationId="{A9B96A02-6984-A845-B337-9F4D8D5A11B2}"/>
          </ac:spMkLst>
        </pc:spChg>
        <pc:spChg chg="add del mod">
          <ac:chgData name="Nicolas Michel" userId="d441b5a5-d92b-462a-89a0-2af9e5dd3c79" providerId="ADAL" clId="{95AAA15D-2370-2A4B-A965-6DD9A2373181}" dt="2021-05-21T16:34:05.093" v="259"/>
          <ac:spMkLst>
            <pc:docMk/>
            <pc:sldMk cId="1925373788" sldId="2026819592"/>
            <ac:spMk id="156" creationId="{FE11C33E-01A8-A147-A1A7-0ABCD9D0FFA1}"/>
          </ac:spMkLst>
        </pc:spChg>
        <pc:spChg chg="add del mod">
          <ac:chgData name="Nicolas Michel" userId="d441b5a5-d92b-462a-89a0-2af9e5dd3c79" providerId="ADAL" clId="{95AAA15D-2370-2A4B-A965-6DD9A2373181}" dt="2021-05-21T16:34:05.093" v="259"/>
          <ac:spMkLst>
            <pc:docMk/>
            <pc:sldMk cId="1925373788" sldId="2026819592"/>
            <ac:spMk id="159" creationId="{3F067AC5-F530-4548-8BD5-F41FECBD4FC8}"/>
          </ac:spMkLst>
        </pc:spChg>
        <pc:spChg chg="add del mod">
          <ac:chgData name="Nicolas Michel" userId="d441b5a5-d92b-462a-89a0-2af9e5dd3c79" providerId="ADAL" clId="{95AAA15D-2370-2A4B-A965-6DD9A2373181}" dt="2021-05-21T16:34:05.093" v="259"/>
          <ac:spMkLst>
            <pc:docMk/>
            <pc:sldMk cId="1925373788" sldId="2026819592"/>
            <ac:spMk id="162" creationId="{2ED6177F-F25A-794D-8FE0-9A5933716128}"/>
          </ac:spMkLst>
        </pc:spChg>
        <pc:spChg chg="add del mod">
          <ac:chgData name="Nicolas Michel" userId="d441b5a5-d92b-462a-89a0-2af9e5dd3c79" providerId="ADAL" clId="{95AAA15D-2370-2A4B-A965-6DD9A2373181}" dt="2021-05-21T16:34:05.093" v="259"/>
          <ac:spMkLst>
            <pc:docMk/>
            <pc:sldMk cId="1925373788" sldId="2026819592"/>
            <ac:spMk id="165" creationId="{2B012E7F-B022-AB40-8A4F-92826E17B922}"/>
          </ac:spMkLst>
        </pc:spChg>
        <pc:spChg chg="add del mod">
          <ac:chgData name="Nicolas Michel" userId="d441b5a5-d92b-462a-89a0-2af9e5dd3c79" providerId="ADAL" clId="{95AAA15D-2370-2A4B-A965-6DD9A2373181}" dt="2021-05-21T16:34:05.093" v="259"/>
          <ac:spMkLst>
            <pc:docMk/>
            <pc:sldMk cId="1925373788" sldId="2026819592"/>
            <ac:spMk id="166" creationId="{CF2FB415-4135-EA42-A945-6D2A283109E8}"/>
          </ac:spMkLst>
        </pc:spChg>
        <pc:spChg chg="add del mod">
          <ac:chgData name="Nicolas Michel" userId="d441b5a5-d92b-462a-89a0-2af9e5dd3c79" providerId="ADAL" clId="{95AAA15D-2370-2A4B-A965-6DD9A2373181}" dt="2021-05-21T16:34:05.093" v="259"/>
          <ac:spMkLst>
            <pc:docMk/>
            <pc:sldMk cId="1925373788" sldId="2026819592"/>
            <ac:spMk id="168" creationId="{7F93FA42-7D89-1147-96F9-CCA37D5A8515}"/>
          </ac:spMkLst>
        </pc:spChg>
        <pc:spChg chg="add del mod">
          <ac:chgData name="Nicolas Michel" userId="d441b5a5-d92b-462a-89a0-2af9e5dd3c79" providerId="ADAL" clId="{95AAA15D-2370-2A4B-A965-6DD9A2373181}" dt="2021-05-21T16:34:05.093" v="259"/>
          <ac:spMkLst>
            <pc:docMk/>
            <pc:sldMk cId="1925373788" sldId="2026819592"/>
            <ac:spMk id="169" creationId="{1CE6C4A9-0EE5-8243-B1E2-FDD1142DF7E8}"/>
          </ac:spMkLst>
        </pc:spChg>
        <pc:spChg chg="add del mod">
          <ac:chgData name="Nicolas Michel" userId="d441b5a5-d92b-462a-89a0-2af9e5dd3c79" providerId="ADAL" clId="{95AAA15D-2370-2A4B-A965-6DD9A2373181}" dt="2021-05-21T16:34:05.093" v="259"/>
          <ac:spMkLst>
            <pc:docMk/>
            <pc:sldMk cId="1925373788" sldId="2026819592"/>
            <ac:spMk id="170" creationId="{499B25AE-B5C2-3A41-9C48-4BC580DC856D}"/>
          </ac:spMkLst>
        </pc:spChg>
        <pc:spChg chg="add del mod">
          <ac:chgData name="Nicolas Michel" userId="d441b5a5-d92b-462a-89a0-2af9e5dd3c79" providerId="ADAL" clId="{95AAA15D-2370-2A4B-A965-6DD9A2373181}" dt="2021-05-21T16:34:05.093" v="259"/>
          <ac:spMkLst>
            <pc:docMk/>
            <pc:sldMk cId="1925373788" sldId="2026819592"/>
            <ac:spMk id="171" creationId="{457E0DE9-735C-5C4F-B178-A315458B79C2}"/>
          </ac:spMkLst>
        </pc:spChg>
        <pc:spChg chg="add del mod">
          <ac:chgData name="Nicolas Michel" userId="d441b5a5-d92b-462a-89a0-2af9e5dd3c79" providerId="ADAL" clId="{95AAA15D-2370-2A4B-A965-6DD9A2373181}" dt="2021-05-21T16:34:05.093" v="259"/>
          <ac:spMkLst>
            <pc:docMk/>
            <pc:sldMk cId="1925373788" sldId="2026819592"/>
            <ac:spMk id="173" creationId="{3CF03C26-8E6B-2346-BC07-A89E933D7525}"/>
          </ac:spMkLst>
        </pc:spChg>
        <pc:spChg chg="add del mod">
          <ac:chgData name="Nicolas Michel" userId="d441b5a5-d92b-462a-89a0-2af9e5dd3c79" providerId="ADAL" clId="{95AAA15D-2370-2A4B-A965-6DD9A2373181}" dt="2021-05-21T16:34:05.093" v="259"/>
          <ac:spMkLst>
            <pc:docMk/>
            <pc:sldMk cId="1925373788" sldId="2026819592"/>
            <ac:spMk id="174" creationId="{946D38EF-85D9-8D4F-BFE3-758CA959FFF7}"/>
          </ac:spMkLst>
        </pc:spChg>
        <pc:spChg chg="add mod">
          <ac:chgData name="Nicolas Michel" userId="d441b5a5-d92b-462a-89a0-2af9e5dd3c79" providerId="ADAL" clId="{95AAA15D-2370-2A4B-A965-6DD9A2373181}" dt="2021-05-21T16:34:30.109" v="272"/>
          <ac:spMkLst>
            <pc:docMk/>
            <pc:sldMk cId="1925373788" sldId="2026819592"/>
            <ac:spMk id="175" creationId="{76BABB0E-B3BF-224D-8204-0C308398A472}"/>
          </ac:spMkLst>
        </pc:spChg>
        <pc:spChg chg="add mod">
          <ac:chgData name="Nicolas Michel" userId="d441b5a5-d92b-462a-89a0-2af9e5dd3c79" providerId="ADAL" clId="{95AAA15D-2370-2A4B-A965-6DD9A2373181}" dt="2021-05-21T16:34:30.109" v="272"/>
          <ac:spMkLst>
            <pc:docMk/>
            <pc:sldMk cId="1925373788" sldId="2026819592"/>
            <ac:spMk id="176" creationId="{D4CAA05F-EFCC-CF47-B1D7-F73DEE3648B7}"/>
          </ac:spMkLst>
        </pc:spChg>
        <pc:spChg chg="mod">
          <ac:chgData name="Nicolas Michel" userId="d441b5a5-d92b-462a-89a0-2af9e5dd3c79" providerId="ADAL" clId="{95AAA15D-2370-2A4B-A965-6DD9A2373181}" dt="2021-05-21T16:34:30.109" v="272"/>
          <ac:spMkLst>
            <pc:docMk/>
            <pc:sldMk cId="1925373788" sldId="2026819592"/>
            <ac:spMk id="179" creationId="{43E364D7-6867-5E4D-8849-854412F54C6B}"/>
          </ac:spMkLst>
        </pc:spChg>
        <pc:spChg chg="mod">
          <ac:chgData name="Nicolas Michel" userId="d441b5a5-d92b-462a-89a0-2af9e5dd3c79" providerId="ADAL" clId="{95AAA15D-2370-2A4B-A965-6DD9A2373181}" dt="2021-05-21T16:38:08.636" v="307" actId="692"/>
          <ac:spMkLst>
            <pc:docMk/>
            <pc:sldMk cId="1925373788" sldId="2026819592"/>
            <ac:spMk id="180" creationId="{F259E752-7333-0A42-B94E-D2CA4044EA4E}"/>
          </ac:spMkLst>
        </pc:spChg>
        <pc:spChg chg="mod">
          <ac:chgData name="Nicolas Michel" userId="d441b5a5-d92b-462a-89a0-2af9e5dd3c79" providerId="ADAL" clId="{95AAA15D-2370-2A4B-A965-6DD9A2373181}" dt="2021-05-21T16:38:08.636" v="307" actId="692"/>
          <ac:spMkLst>
            <pc:docMk/>
            <pc:sldMk cId="1925373788" sldId="2026819592"/>
            <ac:spMk id="181" creationId="{CC5824DC-265A-0348-A690-7D6FE56930A3}"/>
          </ac:spMkLst>
        </pc:spChg>
        <pc:spChg chg="mod">
          <ac:chgData name="Nicolas Michel" userId="d441b5a5-d92b-462a-89a0-2af9e5dd3c79" providerId="ADAL" clId="{95AAA15D-2370-2A4B-A965-6DD9A2373181}" dt="2021-05-21T16:38:08.636" v="307" actId="692"/>
          <ac:spMkLst>
            <pc:docMk/>
            <pc:sldMk cId="1925373788" sldId="2026819592"/>
            <ac:spMk id="182" creationId="{C3201919-2BFB-6040-ADA1-2EB6744C10E8}"/>
          </ac:spMkLst>
        </pc:spChg>
        <pc:spChg chg="mod">
          <ac:chgData name="Nicolas Michel" userId="d441b5a5-d92b-462a-89a0-2af9e5dd3c79" providerId="ADAL" clId="{95AAA15D-2370-2A4B-A965-6DD9A2373181}" dt="2021-05-21T16:38:08.636" v="307" actId="692"/>
          <ac:spMkLst>
            <pc:docMk/>
            <pc:sldMk cId="1925373788" sldId="2026819592"/>
            <ac:spMk id="183" creationId="{AA5DE509-DBC2-4D4C-B938-EC8683616908}"/>
          </ac:spMkLst>
        </pc:spChg>
        <pc:spChg chg="mod">
          <ac:chgData name="Nicolas Michel" userId="d441b5a5-d92b-462a-89a0-2af9e5dd3c79" providerId="ADAL" clId="{95AAA15D-2370-2A4B-A965-6DD9A2373181}" dt="2021-05-21T16:34:30.109" v="272"/>
          <ac:spMkLst>
            <pc:docMk/>
            <pc:sldMk cId="1925373788" sldId="2026819592"/>
            <ac:spMk id="186" creationId="{C0786E6F-D791-D545-A528-F422176653ED}"/>
          </ac:spMkLst>
        </pc:spChg>
        <pc:spChg chg="mod">
          <ac:chgData name="Nicolas Michel" userId="d441b5a5-d92b-462a-89a0-2af9e5dd3c79" providerId="ADAL" clId="{95AAA15D-2370-2A4B-A965-6DD9A2373181}" dt="2021-05-21T16:34:30.109" v="272"/>
          <ac:spMkLst>
            <pc:docMk/>
            <pc:sldMk cId="1925373788" sldId="2026819592"/>
            <ac:spMk id="187" creationId="{04FF8735-7103-EC40-A7FD-799D84998736}"/>
          </ac:spMkLst>
        </pc:spChg>
        <pc:spChg chg="mod">
          <ac:chgData name="Nicolas Michel" userId="d441b5a5-d92b-462a-89a0-2af9e5dd3c79" providerId="ADAL" clId="{95AAA15D-2370-2A4B-A965-6DD9A2373181}" dt="2021-05-21T16:34:30.109" v="272"/>
          <ac:spMkLst>
            <pc:docMk/>
            <pc:sldMk cId="1925373788" sldId="2026819592"/>
            <ac:spMk id="188" creationId="{0659E816-35B3-8543-86AF-4217D6D7B4EA}"/>
          </ac:spMkLst>
        </pc:spChg>
        <pc:spChg chg="mod">
          <ac:chgData name="Nicolas Michel" userId="d441b5a5-d92b-462a-89a0-2af9e5dd3c79" providerId="ADAL" clId="{95AAA15D-2370-2A4B-A965-6DD9A2373181}" dt="2021-05-21T16:34:30.109" v="272"/>
          <ac:spMkLst>
            <pc:docMk/>
            <pc:sldMk cId="1925373788" sldId="2026819592"/>
            <ac:spMk id="189" creationId="{CB2EAEEF-D610-744E-B149-29941324D728}"/>
          </ac:spMkLst>
        </pc:spChg>
        <pc:spChg chg="mod">
          <ac:chgData name="Nicolas Michel" userId="d441b5a5-d92b-462a-89a0-2af9e5dd3c79" providerId="ADAL" clId="{95AAA15D-2370-2A4B-A965-6DD9A2373181}" dt="2021-05-21T16:34:30.109" v="272"/>
          <ac:spMkLst>
            <pc:docMk/>
            <pc:sldMk cId="1925373788" sldId="2026819592"/>
            <ac:spMk id="190" creationId="{D7A0EAF1-1EEF-9A41-BC80-D64D531BD8F8}"/>
          </ac:spMkLst>
        </pc:spChg>
        <pc:spChg chg="mod">
          <ac:chgData name="Nicolas Michel" userId="d441b5a5-d92b-462a-89a0-2af9e5dd3c79" providerId="ADAL" clId="{95AAA15D-2370-2A4B-A965-6DD9A2373181}" dt="2021-05-21T16:34:30.109" v="272"/>
          <ac:spMkLst>
            <pc:docMk/>
            <pc:sldMk cId="1925373788" sldId="2026819592"/>
            <ac:spMk id="192" creationId="{C38E0B72-A25F-DB4C-ADEE-E41D4DC809CF}"/>
          </ac:spMkLst>
        </pc:spChg>
        <pc:spChg chg="mod">
          <ac:chgData name="Nicolas Michel" userId="d441b5a5-d92b-462a-89a0-2af9e5dd3c79" providerId="ADAL" clId="{95AAA15D-2370-2A4B-A965-6DD9A2373181}" dt="2021-05-21T16:34:30.109" v="272"/>
          <ac:spMkLst>
            <pc:docMk/>
            <pc:sldMk cId="1925373788" sldId="2026819592"/>
            <ac:spMk id="193" creationId="{2C336CEE-9DFB-944A-8148-829BF953245F}"/>
          </ac:spMkLst>
        </pc:spChg>
        <pc:spChg chg="mod">
          <ac:chgData name="Nicolas Michel" userId="d441b5a5-d92b-462a-89a0-2af9e5dd3c79" providerId="ADAL" clId="{95AAA15D-2370-2A4B-A965-6DD9A2373181}" dt="2021-05-21T16:34:30.109" v="272"/>
          <ac:spMkLst>
            <pc:docMk/>
            <pc:sldMk cId="1925373788" sldId="2026819592"/>
            <ac:spMk id="194" creationId="{BDB51AB9-9285-B141-AE71-2FFA70723C4D}"/>
          </ac:spMkLst>
        </pc:spChg>
        <pc:spChg chg="mod">
          <ac:chgData name="Nicolas Michel" userId="d441b5a5-d92b-462a-89a0-2af9e5dd3c79" providerId="ADAL" clId="{95AAA15D-2370-2A4B-A965-6DD9A2373181}" dt="2021-05-21T16:34:30.109" v="272"/>
          <ac:spMkLst>
            <pc:docMk/>
            <pc:sldMk cId="1925373788" sldId="2026819592"/>
            <ac:spMk id="195" creationId="{2DB488C7-E120-5C48-93D4-49194D8491F1}"/>
          </ac:spMkLst>
        </pc:spChg>
        <pc:spChg chg="mod">
          <ac:chgData name="Nicolas Michel" userId="d441b5a5-d92b-462a-89a0-2af9e5dd3c79" providerId="ADAL" clId="{95AAA15D-2370-2A4B-A965-6DD9A2373181}" dt="2021-05-21T16:34:30.109" v="272"/>
          <ac:spMkLst>
            <pc:docMk/>
            <pc:sldMk cId="1925373788" sldId="2026819592"/>
            <ac:spMk id="196" creationId="{313A6C3D-85DD-654A-9FBA-ADDDF47145D5}"/>
          </ac:spMkLst>
        </pc:spChg>
        <pc:spChg chg="add mod">
          <ac:chgData name="Nicolas Michel" userId="d441b5a5-d92b-462a-89a0-2af9e5dd3c79" providerId="ADAL" clId="{95AAA15D-2370-2A4B-A965-6DD9A2373181}" dt="2021-05-21T16:34:30.109" v="272"/>
          <ac:spMkLst>
            <pc:docMk/>
            <pc:sldMk cId="1925373788" sldId="2026819592"/>
            <ac:spMk id="197" creationId="{33A23842-0583-344D-B383-8C514BE94795}"/>
          </ac:spMkLst>
        </pc:spChg>
        <pc:spChg chg="add del mod">
          <ac:chgData name="Nicolas Michel" userId="d441b5a5-d92b-462a-89a0-2af9e5dd3c79" providerId="ADAL" clId="{95AAA15D-2370-2A4B-A965-6DD9A2373181}" dt="2021-05-21T16:39:03.198" v="318" actId="478"/>
          <ac:spMkLst>
            <pc:docMk/>
            <pc:sldMk cId="1925373788" sldId="2026819592"/>
            <ac:spMk id="200" creationId="{0561AD63-C29C-B047-B93C-2642FA30F53B}"/>
          </ac:spMkLst>
        </pc:spChg>
        <pc:spChg chg="add mod">
          <ac:chgData name="Nicolas Michel" userId="d441b5a5-d92b-462a-89a0-2af9e5dd3c79" providerId="ADAL" clId="{95AAA15D-2370-2A4B-A965-6DD9A2373181}" dt="2021-05-21T16:37:48.406" v="305" actId="692"/>
          <ac:spMkLst>
            <pc:docMk/>
            <pc:sldMk cId="1925373788" sldId="2026819592"/>
            <ac:spMk id="203" creationId="{6207F3A4-769E-1442-BE6E-B7337E4B2311}"/>
          </ac:spMkLst>
        </pc:spChg>
        <pc:spChg chg="add mod">
          <ac:chgData name="Nicolas Michel" userId="d441b5a5-d92b-462a-89a0-2af9e5dd3c79" providerId="ADAL" clId="{95AAA15D-2370-2A4B-A965-6DD9A2373181}" dt="2021-05-21T16:37:38.983" v="304" actId="207"/>
          <ac:spMkLst>
            <pc:docMk/>
            <pc:sldMk cId="1925373788" sldId="2026819592"/>
            <ac:spMk id="206" creationId="{3DB2EA24-17F3-E441-AE78-B01283734C02}"/>
          </ac:spMkLst>
        </pc:spChg>
        <pc:spChg chg="add mod">
          <ac:chgData name="Nicolas Michel" userId="d441b5a5-d92b-462a-89a0-2af9e5dd3c79" providerId="ADAL" clId="{95AAA15D-2370-2A4B-A965-6DD9A2373181}" dt="2021-05-21T16:34:30.109" v="272"/>
          <ac:spMkLst>
            <pc:docMk/>
            <pc:sldMk cId="1925373788" sldId="2026819592"/>
            <ac:spMk id="209" creationId="{AD17787C-A165-1141-BFE8-3C367C469D3F}"/>
          </ac:spMkLst>
        </pc:spChg>
        <pc:spChg chg="add del mod">
          <ac:chgData name="Nicolas Michel" userId="d441b5a5-d92b-462a-89a0-2af9e5dd3c79" providerId="ADAL" clId="{95AAA15D-2370-2A4B-A965-6DD9A2373181}" dt="2021-05-21T16:39:03.198" v="318" actId="478"/>
          <ac:spMkLst>
            <pc:docMk/>
            <pc:sldMk cId="1925373788" sldId="2026819592"/>
            <ac:spMk id="210" creationId="{C3448C59-16F2-8C40-B830-D7FBB30D4A46}"/>
          </ac:spMkLst>
        </pc:spChg>
        <pc:spChg chg="add del mod">
          <ac:chgData name="Nicolas Michel" userId="d441b5a5-d92b-462a-89a0-2af9e5dd3c79" providerId="ADAL" clId="{95AAA15D-2370-2A4B-A965-6DD9A2373181}" dt="2021-05-21T16:39:03.198" v="318" actId="478"/>
          <ac:spMkLst>
            <pc:docMk/>
            <pc:sldMk cId="1925373788" sldId="2026819592"/>
            <ac:spMk id="212" creationId="{C8C5F49E-A1A9-6144-90B0-F7F2BC339581}"/>
          </ac:spMkLst>
        </pc:spChg>
        <pc:spChg chg="add del mod">
          <ac:chgData name="Nicolas Michel" userId="d441b5a5-d92b-462a-89a0-2af9e5dd3c79" providerId="ADAL" clId="{95AAA15D-2370-2A4B-A965-6DD9A2373181}" dt="2021-05-21T16:35:04.396" v="276" actId="478"/>
          <ac:spMkLst>
            <pc:docMk/>
            <pc:sldMk cId="1925373788" sldId="2026819592"/>
            <ac:spMk id="213" creationId="{1C43FC29-046C-5F42-A55B-CBEB7E8139E0}"/>
          </ac:spMkLst>
        </pc:spChg>
        <pc:spChg chg="add mod">
          <ac:chgData name="Nicolas Michel" userId="d441b5a5-d92b-462a-89a0-2af9e5dd3c79" providerId="ADAL" clId="{95AAA15D-2370-2A4B-A965-6DD9A2373181}" dt="2021-05-21T16:34:30.109" v="272"/>
          <ac:spMkLst>
            <pc:docMk/>
            <pc:sldMk cId="1925373788" sldId="2026819592"/>
            <ac:spMk id="214" creationId="{98787D93-5300-7549-BEA7-565A26C8817B}"/>
          </ac:spMkLst>
        </pc:spChg>
        <pc:spChg chg="add del mod">
          <ac:chgData name="Nicolas Michel" userId="d441b5a5-d92b-462a-89a0-2af9e5dd3c79" providerId="ADAL" clId="{95AAA15D-2370-2A4B-A965-6DD9A2373181}" dt="2021-05-21T16:36:33.955" v="279" actId="478"/>
          <ac:spMkLst>
            <pc:docMk/>
            <pc:sldMk cId="1925373788" sldId="2026819592"/>
            <ac:spMk id="215" creationId="{E3E9C519-167D-0B44-BABA-6E0F192C7EF9}"/>
          </ac:spMkLst>
        </pc:spChg>
        <pc:spChg chg="add del mod">
          <ac:chgData name="Nicolas Michel" userId="d441b5a5-d92b-462a-89a0-2af9e5dd3c79" providerId="ADAL" clId="{95AAA15D-2370-2A4B-A965-6DD9A2373181}" dt="2021-05-21T16:36:50.223" v="299" actId="478"/>
          <ac:spMkLst>
            <pc:docMk/>
            <pc:sldMk cId="1925373788" sldId="2026819592"/>
            <ac:spMk id="217" creationId="{93189535-B3F8-EB48-9174-4796FF0407D4}"/>
          </ac:spMkLst>
        </pc:spChg>
        <pc:spChg chg="add del mod">
          <ac:chgData name="Nicolas Michel" userId="d441b5a5-d92b-462a-89a0-2af9e5dd3c79" providerId="ADAL" clId="{95AAA15D-2370-2A4B-A965-6DD9A2373181}" dt="2021-05-21T16:39:03.198" v="318" actId="478"/>
          <ac:spMkLst>
            <pc:docMk/>
            <pc:sldMk cId="1925373788" sldId="2026819592"/>
            <ac:spMk id="218" creationId="{410A5BD1-B68C-BB4D-8D73-BF4EE74DD231}"/>
          </ac:spMkLst>
        </pc:spChg>
        <pc:spChg chg="add mod">
          <ac:chgData name="Nicolas Michel" userId="d441b5a5-d92b-462a-89a0-2af9e5dd3c79" providerId="ADAL" clId="{95AAA15D-2370-2A4B-A965-6DD9A2373181}" dt="2021-05-21T16:39:14.950" v="322" actId="207"/>
          <ac:spMkLst>
            <pc:docMk/>
            <pc:sldMk cId="1925373788" sldId="2026819592"/>
            <ac:spMk id="220" creationId="{AEF4132F-79FC-704E-ADD4-ADA867DE2279}"/>
          </ac:spMkLst>
        </pc:spChg>
        <pc:spChg chg="add mod">
          <ac:chgData name="Nicolas Michel" userId="d441b5a5-d92b-462a-89a0-2af9e5dd3c79" providerId="ADAL" clId="{95AAA15D-2370-2A4B-A965-6DD9A2373181}" dt="2021-05-21T16:39:39.518" v="325" actId="692"/>
          <ac:spMkLst>
            <pc:docMk/>
            <pc:sldMk cId="1925373788" sldId="2026819592"/>
            <ac:spMk id="223" creationId="{7F7F0118-9EB5-E14E-94C4-0E3F912A1304}"/>
          </ac:spMkLst>
        </pc:spChg>
        <pc:grpChg chg="add del mod">
          <ac:chgData name="Nicolas Michel" userId="d441b5a5-d92b-462a-89a0-2af9e5dd3c79" providerId="ADAL" clId="{95AAA15D-2370-2A4B-A965-6DD9A2373181}" dt="2021-05-21T16:33:08.142" v="244"/>
          <ac:grpSpMkLst>
            <pc:docMk/>
            <pc:sldMk cId="1925373788" sldId="2026819592"/>
            <ac:grpSpMk id="8" creationId="{4D99B131-2214-0E43-9EA5-462C02839DB0}"/>
          </ac:grpSpMkLst>
        </pc:grpChg>
        <pc:grpChg chg="add del mod">
          <ac:chgData name="Nicolas Michel" userId="d441b5a5-d92b-462a-89a0-2af9e5dd3c79" providerId="ADAL" clId="{95AAA15D-2370-2A4B-A965-6DD9A2373181}" dt="2021-05-21T16:33:08.142" v="244"/>
          <ac:grpSpMkLst>
            <pc:docMk/>
            <pc:sldMk cId="1925373788" sldId="2026819592"/>
            <ac:grpSpMk id="14" creationId="{9364F72A-BFC3-5A4E-9B8E-FE4120AD5C4F}"/>
          </ac:grpSpMkLst>
        </pc:grpChg>
        <pc:grpChg chg="add del mod">
          <ac:chgData name="Nicolas Michel" userId="d441b5a5-d92b-462a-89a0-2af9e5dd3c79" providerId="ADAL" clId="{95AAA15D-2370-2A4B-A965-6DD9A2373181}" dt="2021-05-21T16:33:08.142" v="244"/>
          <ac:grpSpMkLst>
            <pc:docMk/>
            <pc:sldMk cId="1925373788" sldId="2026819592"/>
            <ac:grpSpMk id="20" creationId="{0F3952D7-3450-8144-BF4C-BD3F34D2CC61}"/>
          </ac:grpSpMkLst>
        </pc:grpChg>
        <pc:grpChg chg="add del mod">
          <ac:chgData name="Nicolas Michel" userId="d441b5a5-d92b-462a-89a0-2af9e5dd3c79" providerId="ADAL" clId="{95AAA15D-2370-2A4B-A965-6DD9A2373181}" dt="2021-05-21T16:33:08.142" v="244"/>
          <ac:grpSpMkLst>
            <pc:docMk/>
            <pc:sldMk cId="1925373788" sldId="2026819592"/>
            <ac:grpSpMk id="26" creationId="{E33A5184-2E8D-BB40-9D38-BF850A31423B}"/>
          </ac:grpSpMkLst>
        </pc:grpChg>
        <pc:grpChg chg="add del mod">
          <ac:chgData name="Nicolas Michel" userId="d441b5a5-d92b-462a-89a0-2af9e5dd3c79" providerId="ADAL" clId="{95AAA15D-2370-2A4B-A965-6DD9A2373181}" dt="2021-05-21T16:33:08.142" v="244"/>
          <ac:grpSpMkLst>
            <pc:docMk/>
            <pc:sldMk cId="1925373788" sldId="2026819592"/>
            <ac:grpSpMk id="32" creationId="{40B9ED1E-449E-B948-A768-7ED2AF5161CC}"/>
          </ac:grpSpMkLst>
        </pc:grpChg>
        <pc:grpChg chg="add del mod">
          <ac:chgData name="Nicolas Michel" userId="d441b5a5-d92b-462a-89a0-2af9e5dd3c79" providerId="ADAL" clId="{95AAA15D-2370-2A4B-A965-6DD9A2373181}" dt="2021-05-21T16:40:38.002" v="363" actId="478"/>
          <ac:grpSpMkLst>
            <pc:docMk/>
            <pc:sldMk cId="1925373788" sldId="2026819592"/>
            <ac:grpSpMk id="67" creationId="{A53EEE5E-6EE8-024D-9934-218F5CF81EB4}"/>
          </ac:grpSpMkLst>
        </pc:grpChg>
        <pc:grpChg chg="add del mod">
          <ac:chgData name="Nicolas Michel" userId="d441b5a5-d92b-462a-89a0-2af9e5dd3c79" providerId="ADAL" clId="{95AAA15D-2370-2A4B-A965-6DD9A2373181}" dt="2021-05-21T16:40:38.584" v="364" actId="478"/>
          <ac:grpSpMkLst>
            <pc:docMk/>
            <pc:sldMk cId="1925373788" sldId="2026819592"/>
            <ac:grpSpMk id="73" creationId="{BE12F6E1-A5DF-C24E-B058-C9E12A3C68E1}"/>
          </ac:grpSpMkLst>
        </pc:grpChg>
        <pc:grpChg chg="add del mod">
          <ac:chgData name="Nicolas Michel" userId="d441b5a5-d92b-462a-89a0-2af9e5dd3c79" providerId="ADAL" clId="{95AAA15D-2370-2A4B-A965-6DD9A2373181}" dt="2021-05-21T16:40:36.946" v="362" actId="478"/>
          <ac:grpSpMkLst>
            <pc:docMk/>
            <pc:sldMk cId="1925373788" sldId="2026819592"/>
            <ac:grpSpMk id="79" creationId="{7A09C808-2193-F141-887C-B94F0928AE03}"/>
          </ac:grpSpMkLst>
        </pc:grpChg>
        <pc:grpChg chg="add del mod">
          <ac:chgData name="Nicolas Michel" userId="d441b5a5-d92b-462a-89a0-2af9e5dd3c79" providerId="ADAL" clId="{95AAA15D-2370-2A4B-A965-6DD9A2373181}" dt="2021-05-21T16:40:36.946" v="362" actId="478"/>
          <ac:grpSpMkLst>
            <pc:docMk/>
            <pc:sldMk cId="1925373788" sldId="2026819592"/>
            <ac:grpSpMk id="85" creationId="{BB040169-D39F-6B4C-9832-CC94F7B61DA2}"/>
          </ac:grpSpMkLst>
        </pc:grpChg>
        <pc:grpChg chg="add del mod">
          <ac:chgData name="Nicolas Michel" userId="d441b5a5-d92b-462a-89a0-2af9e5dd3c79" providerId="ADAL" clId="{95AAA15D-2370-2A4B-A965-6DD9A2373181}" dt="2021-05-21T16:34:10.551" v="260" actId="478"/>
          <ac:grpSpMkLst>
            <pc:docMk/>
            <pc:sldMk cId="1925373788" sldId="2026819592"/>
            <ac:grpSpMk id="91" creationId="{3BF2FC40-3A7E-E54B-9D74-8BD797D9AFF7}"/>
          </ac:grpSpMkLst>
        </pc:grpChg>
        <pc:grpChg chg="add del mod">
          <ac:chgData name="Nicolas Michel" userId="d441b5a5-d92b-462a-89a0-2af9e5dd3c79" providerId="ADAL" clId="{95AAA15D-2370-2A4B-A965-6DD9A2373181}" dt="2021-05-21T16:33:39.704" v="255" actId="478"/>
          <ac:grpSpMkLst>
            <pc:docMk/>
            <pc:sldMk cId="1925373788" sldId="2026819592"/>
            <ac:grpSpMk id="125" creationId="{D492A4BA-998D-D040-ACED-91790FC4C969}"/>
          </ac:grpSpMkLst>
        </pc:grpChg>
        <pc:grpChg chg="add del mod">
          <ac:chgData name="Nicolas Michel" userId="d441b5a5-d92b-462a-89a0-2af9e5dd3c79" providerId="ADAL" clId="{95AAA15D-2370-2A4B-A965-6DD9A2373181}" dt="2021-05-21T16:34:05.093" v="259"/>
          <ac:grpSpMkLst>
            <pc:docMk/>
            <pc:sldMk cId="1925373788" sldId="2026819592"/>
            <ac:grpSpMk id="134" creationId="{A30D0AAF-9488-6946-847A-5B7B5A22BEB0}"/>
          </ac:grpSpMkLst>
        </pc:grpChg>
        <pc:grpChg chg="add del mod">
          <ac:chgData name="Nicolas Michel" userId="d441b5a5-d92b-462a-89a0-2af9e5dd3c79" providerId="ADAL" clId="{95AAA15D-2370-2A4B-A965-6DD9A2373181}" dt="2021-05-21T16:34:05.093" v="259"/>
          <ac:grpSpMkLst>
            <pc:docMk/>
            <pc:sldMk cId="1925373788" sldId="2026819592"/>
            <ac:grpSpMk id="141" creationId="{20EB58BC-D44D-4244-A511-542F3CE7C729}"/>
          </ac:grpSpMkLst>
        </pc:grpChg>
        <pc:grpChg chg="add del mod">
          <ac:chgData name="Nicolas Michel" userId="d441b5a5-d92b-462a-89a0-2af9e5dd3c79" providerId="ADAL" clId="{95AAA15D-2370-2A4B-A965-6DD9A2373181}" dt="2021-05-21T16:34:05.093" v="259"/>
          <ac:grpSpMkLst>
            <pc:docMk/>
            <pc:sldMk cId="1925373788" sldId="2026819592"/>
            <ac:grpSpMk id="147" creationId="{5868068A-4BE6-DD41-8AA0-0EF1272D8576}"/>
          </ac:grpSpMkLst>
        </pc:grpChg>
        <pc:grpChg chg="add mod">
          <ac:chgData name="Nicolas Michel" userId="d441b5a5-d92b-462a-89a0-2af9e5dd3c79" providerId="ADAL" clId="{95AAA15D-2370-2A4B-A965-6DD9A2373181}" dt="2021-05-21T16:34:30.109" v="272"/>
          <ac:grpSpMkLst>
            <pc:docMk/>
            <pc:sldMk cId="1925373788" sldId="2026819592"/>
            <ac:grpSpMk id="178" creationId="{AAF6AE86-628E-EB4B-8D2A-EF4F8AA38F90}"/>
          </ac:grpSpMkLst>
        </pc:grpChg>
        <pc:grpChg chg="add mod">
          <ac:chgData name="Nicolas Michel" userId="d441b5a5-d92b-462a-89a0-2af9e5dd3c79" providerId="ADAL" clId="{95AAA15D-2370-2A4B-A965-6DD9A2373181}" dt="2021-05-21T16:34:30.109" v="272"/>
          <ac:grpSpMkLst>
            <pc:docMk/>
            <pc:sldMk cId="1925373788" sldId="2026819592"/>
            <ac:grpSpMk id="185" creationId="{DF4A59C9-0D18-B44B-9016-182D467DBDF2}"/>
          </ac:grpSpMkLst>
        </pc:grpChg>
        <pc:grpChg chg="add mod">
          <ac:chgData name="Nicolas Michel" userId="d441b5a5-d92b-462a-89a0-2af9e5dd3c79" providerId="ADAL" clId="{95AAA15D-2370-2A4B-A965-6DD9A2373181}" dt="2021-05-21T16:34:30.109" v="272"/>
          <ac:grpSpMkLst>
            <pc:docMk/>
            <pc:sldMk cId="1925373788" sldId="2026819592"/>
            <ac:grpSpMk id="191" creationId="{0CE3BE4B-0790-8B4A-8204-608592B7DCEC}"/>
          </ac:grpSpMkLst>
        </pc:grpChg>
        <pc:picChg chg="del">
          <ac:chgData name="Nicolas Michel" userId="d441b5a5-d92b-462a-89a0-2af9e5dd3c79" providerId="ADAL" clId="{95AAA15D-2370-2A4B-A965-6DD9A2373181}" dt="2021-05-21T16:33:00.620" v="242" actId="478"/>
          <ac:picMkLst>
            <pc:docMk/>
            <pc:sldMk cId="1925373788" sldId="2026819592"/>
            <ac:picMk id="5" creationId="{8F781E58-8278-C84F-8106-BFDC7C78B932}"/>
          </ac:picMkLst>
        </pc:picChg>
        <pc:picChg chg="add del mod">
          <ac:chgData name="Nicolas Michel" userId="d441b5a5-d92b-462a-89a0-2af9e5dd3c79" providerId="ADAL" clId="{95AAA15D-2370-2A4B-A965-6DD9A2373181}" dt="2021-05-21T16:33:08.142" v="244"/>
          <ac:picMkLst>
            <pc:docMk/>
            <pc:sldMk cId="1925373788" sldId="2026819592"/>
            <ac:picMk id="46" creationId="{F5CAB29A-EABF-8940-B9C4-801541C24739}"/>
          </ac:picMkLst>
        </pc:picChg>
        <pc:picChg chg="add del mod">
          <ac:chgData name="Nicolas Michel" userId="d441b5a5-d92b-462a-89a0-2af9e5dd3c79" providerId="ADAL" clId="{95AAA15D-2370-2A4B-A965-6DD9A2373181}" dt="2021-05-21T16:33:08.142" v="244"/>
          <ac:picMkLst>
            <pc:docMk/>
            <pc:sldMk cId="1925373788" sldId="2026819592"/>
            <ac:picMk id="49" creationId="{C472CAE7-9DD1-AD47-8D7B-11B0EEE53E40}"/>
          </ac:picMkLst>
        </pc:picChg>
        <pc:picChg chg="add del mod">
          <ac:chgData name="Nicolas Michel" userId="d441b5a5-d92b-462a-89a0-2af9e5dd3c79" providerId="ADAL" clId="{95AAA15D-2370-2A4B-A965-6DD9A2373181}" dt="2021-05-21T16:33:23.233" v="247" actId="478"/>
          <ac:picMkLst>
            <pc:docMk/>
            <pc:sldMk cId="1925373788" sldId="2026819592"/>
            <ac:picMk id="105" creationId="{36AE64C2-A848-BF4C-BD41-DD1DE6A9C9A9}"/>
          </ac:picMkLst>
        </pc:picChg>
        <pc:picChg chg="add del mod">
          <ac:chgData name="Nicolas Michel" userId="d441b5a5-d92b-462a-89a0-2af9e5dd3c79" providerId="ADAL" clId="{95AAA15D-2370-2A4B-A965-6DD9A2373181}" dt="2021-05-21T16:33:23.233" v="247" actId="478"/>
          <ac:picMkLst>
            <pc:docMk/>
            <pc:sldMk cId="1925373788" sldId="2026819592"/>
            <ac:picMk id="108" creationId="{8CD3E3A3-3073-8044-A52E-34A904BD6C10}"/>
          </ac:picMkLst>
        </pc:picChg>
        <pc:picChg chg="add mod">
          <ac:chgData name="Nicolas Michel" userId="d441b5a5-d92b-462a-89a0-2af9e5dd3c79" providerId="ADAL" clId="{95AAA15D-2370-2A4B-A965-6DD9A2373181}" dt="2021-05-21T16:38:26.058" v="314" actId="207"/>
          <ac:picMkLst>
            <pc:docMk/>
            <pc:sldMk cId="1925373788" sldId="2026819592"/>
            <ac:picMk id="219" creationId="{A431947C-443D-DB40-A9D1-4EC5BF7F1222}"/>
          </ac:picMkLst>
        </pc:picChg>
        <pc:picChg chg="add mod">
          <ac:chgData name="Nicolas Michel" userId="d441b5a5-d92b-462a-89a0-2af9e5dd3c79" providerId="ADAL" clId="{95AAA15D-2370-2A4B-A965-6DD9A2373181}" dt="2021-05-21T16:39:47.283" v="326" actId="207"/>
          <ac:picMkLst>
            <pc:docMk/>
            <pc:sldMk cId="1925373788" sldId="2026819592"/>
            <ac:picMk id="227" creationId="{FEADC170-E799-6649-94DC-C1BBF96F80DF}"/>
          </ac:picMkLst>
        </pc:picChg>
        <pc:cxnChg chg="add del mod">
          <ac:chgData name="Nicolas Michel" userId="d441b5a5-d92b-462a-89a0-2af9e5dd3c79" providerId="ADAL" clId="{95AAA15D-2370-2A4B-A965-6DD9A2373181}" dt="2021-05-21T16:33:08.142" v="244"/>
          <ac:cxnSpMkLst>
            <pc:docMk/>
            <pc:sldMk cId="1925373788" sldId="2026819592"/>
            <ac:cxnSpMk id="6" creationId="{8E78659E-DC56-FA49-A9D4-DD1BE4A2F1DB}"/>
          </ac:cxnSpMkLst>
        </pc:cxnChg>
        <pc:cxnChg chg="add del mod">
          <ac:chgData name="Nicolas Michel" userId="d441b5a5-d92b-462a-89a0-2af9e5dd3c79" providerId="ADAL" clId="{95AAA15D-2370-2A4B-A965-6DD9A2373181}" dt="2021-05-21T16:33:08.142" v="244"/>
          <ac:cxnSpMkLst>
            <pc:docMk/>
            <pc:sldMk cId="1925373788" sldId="2026819592"/>
            <ac:cxnSpMk id="38" creationId="{0E2F6AE9-9FDC-104C-9D19-51A4AD6FD12B}"/>
          </ac:cxnSpMkLst>
        </pc:cxnChg>
        <pc:cxnChg chg="add del mod">
          <ac:chgData name="Nicolas Michel" userId="d441b5a5-d92b-462a-89a0-2af9e5dd3c79" providerId="ADAL" clId="{95AAA15D-2370-2A4B-A965-6DD9A2373181}" dt="2021-05-21T16:33:08.142" v="244"/>
          <ac:cxnSpMkLst>
            <pc:docMk/>
            <pc:sldMk cId="1925373788" sldId="2026819592"/>
            <ac:cxnSpMk id="39" creationId="{D08E4745-448D-694D-9DF4-A95C4E7D5F49}"/>
          </ac:cxnSpMkLst>
        </pc:cxnChg>
        <pc:cxnChg chg="add del mod">
          <ac:chgData name="Nicolas Michel" userId="d441b5a5-d92b-462a-89a0-2af9e5dd3c79" providerId="ADAL" clId="{95AAA15D-2370-2A4B-A965-6DD9A2373181}" dt="2021-05-21T16:33:08.142" v="244"/>
          <ac:cxnSpMkLst>
            <pc:docMk/>
            <pc:sldMk cId="1925373788" sldId="2026819592"/>
            <ac:cxnSpMk id="40" creationId="{8C7B35D3-6D03-F545-8488-C31CFFFC6AD7}"/>
          </ac:cxnSpMkLst>
        </pc:cxnChg>
        <pc:cxnChg chg="add del mod">
          <ac:chgData name="Nicolas Michel" userId="d441b5a5-d92b-462a-89a0-2af9e5dd3c79" providerId="ADAL" clId="{95AAA15D-2370-2A4B-A965-6DD9A2373181}" dt="2021-05-21T16:33:08.142" v="244"/>
          <ac:cxnSpMkLst>
            <pc:docMk/>
            <pc:sldMk cId="1925373788" sldId="2026819592"/>
            <ac:cxnSpMk id="51" creationId="{E874668E-95B8-EF4B-82AE-9222D017116B}"/>
          </ac:cxnSpMkLst>
        </pc:cxnChg>
        <pc:cxnChg chg="add del mod">
          <ac:chgData name="Nicolas Michel" userId="d441b5a5-d92b-462a-89a0-2af9e5dd3c79" providerId="ADAL" clId="{95AAA15D-2370-2A4B-A965-6DD9A2373181}" dt="2021-05-21T16:33:08.142" v="244"/>
          <ac:cxnSpMkLst>
            <pc:docMk/>
            <pc:sldMk cId="1925373788" sldId="2026819592"/>
            <ac:cxnSpMk id="52" creationId="{2D2B688D-4A98-954E-84AF-2166299F0613}"/>
          </ac:cxnSpMkLst>
        </pc:cxnChg>
        <pc:cxnChg chg="add del mod">
          <ac:chgData name="Nicolas Michel" userId="d441b5a5-d92b-462a-89a0-2af9e5dd3c79" providerId="ADAL" clId="{95AAA15D-2370-2A4B-A965-6DD9A2373181}" dt="2021-05-21T16:33:08.142" v="244"/>
          <ac:cxnSpMkLst>
            <pc:docMk/>
            <pc:sldMk cId="1925373788" sldId="2026819592"/>
            <ac:cxnSpMk id="54" creationId="{CDA61142-E92B-9344-9BF0-ACEFC139D7BE}"/>
          </ac:cxnSpMkLst>
        </pc:cxnChg>
        <pc:cxnChg chg="add del mod">
          <ac:chgData name="Nicolas Michel" userId="d441b5a5-d92b-462a-89a0-2af9e5dd3c79" providerId="ADAL" clId="{95AAA15D-2370-2A4B-A965-6DD9A2373181}" dt="2021-05-21T16:33:08.142" v="244"/>
          <ac:cxnSpMkLst>
            <pc:docMk/>
            <pc:sldMk cId="1925373788" sldId="2026819592"/>
            <ac:cxnSpMk id="55" creationId="{1B60B326-6CE4-A245-A61F-F061180DBC8B}"/>
          </ac:cxnSpMkLst>
        </pc:cxnChg>
        <pc:cxnChg chg="add del mod">
          <ac:chgData name="Nicolas Michel" userId="d441b5a5-d92b-462a-89a0-2af9e5dd3c79" providerId="ADAL" clId="{95AAA15D-2370-2A4B-A965-6DD9A2373181}" dt="2021-05-21T16:33:08.142" v="244"/>
          <ac:cxnSpMkLst>
            <pc:docMk/>
            <pc:sldMk cId="1925373788" sldId="2026819592"/>
            <ac:cxnSpMk id="56" creationId="{9C3CF94A-340D-324D-8B1B-23BAD3B67F69}"/>
          </ac:cxnSpMkLst>
        </pc:cxnChg>
        <pc:cxnChg chg="add del mod">
          <ac:chgData name="Nicolas Michel" userId="d441b5a5-d92b-462a-89a0-2af9e5dd3c79" providerId="ADAL" clId="{95AAA15D-2370-2A4B-A965-6DD9A2373181}" dt="2021-05-21T16:33:08.142" v="244"/>
          <ac:cxnSpMkLst>
            <pc:docMk/>
            <pc:sldMk cId="1925373788" sldId="2026819592"/>
            <ac:cxnSpMk id="59" creationId="{CAF00057-325A-DC41-AA93-6A81713066D7}"/>
          </ac:cxnSpMkLst>
        </pc:cxnChg>
        <pc:cxnChg chg="add del mod">
          <ac:chgData name="Nicolas Michel" userId="d441b5a5-d92b-462a-89a0-2af9e5dd3c79" providerId="ADAL" clId="{95AAA15D-2370-2A4B-A965-6DD9A2373181}" dt="2021-05-21T16:33:28.265" v="251" actId="478"/>
          <ac:cxnSpMkLst>
            <pc:docMk/>
            <pc:sldMk cId="1925373788" sldId="2026819592"/>
            <ac:cxnSpMk id="66" creationId="{F6D7D9C1-C000-AB4B-891E-97EA05DF5D24}"/>
          </ac:cxnSpMkLst>
        </pc:cxnChg>
        <pc:cxnChg chg="add del mod">
          <ac:chgData name="Nicolas Michel" userId="d441b5a5-d92b-462a-89a0-2af9e5dd3c79" providerId="ADAL" clId="{95AAA15D-2370-2A4B-A965-6DD9A2373181}" dt="2021-05-21T16:33:54.170" v="257" actId="478"/>
          <ac:cxnSpMkLst>
            <pc:docMk/>
            <pc:sldMk cId="1925373788" sldId="2026819592"/>
            <ac:cxnSpMk id="97" creationId="{D6DDCFA0-F120-AC4E-962D-9419D8B8FEEC}"/>
          </ac:cxnSpMkLst>
        </pc:cxnChg>
        <pc:cxnChg chg="add del mod">
          <ac:chgData name="Nicolas Michel" userId="d441b5a5-d92b-462a-89a0-2af9e5dd3c79" providerId="ADAL" clId="{95AAA15D-2370-2A4B-A965-6DD9A2373181}" dt="2021-05-21T16:34:12.891" v="262" actId="478"/>
          <ac:cxnSpMkLst>
            <pc:docMk/>
            <pc:sldMk cId="1925373788" sldId="2026819592"/>
            <ac:cxnSpMk id="98" creationId="{7FA4DADD-F74F-584D-8F07-78506DE00232}"/>
          </ac:cxnSpMkLst>
        </pc:cxnChg>
        <pc:cxnChg chg="add del mod">
          <ac:chgData name="Nicolas Michel" userId="d441b5a5-d92b-462a-89a0-2af9e5dd3c79" providerId="ADAL" clId="{95AAA15D-2370-2A4B-A965-6DD9A2373181}" dt="2021-05-21T16:33:26.012" v="248" actId="478"/>
          <ac:cxnSpMkLst>
            <pc:docMk/>
            <pc:sldMk cId="1925373788" sldId="2026819592"/>
            <ac:cxnSpMk id="99" creationId="{8BCE5E2D-6535-F54A-8DFB-98CEE081FF54}"/>
          </ac:cxnSpMkLst>
        </pc:cxnChg>
        <pc:cxnChg chg="add del mod">
          <ac:chgData name="Nicolas Michel" userId="d441b5a5-d92b-462a-89a0-2af9e5dd3c79" providerId="ADAL" clId="{95AAA15D-2370-2A4B-A965-6DD9A2373181}" dt="2021-05-21T16:34:40.198" v="274" actId="478"/>
          <ac:cxnSpMkLst>
            <pc:docMk/>
            <pc:sldMk cId="1925373788" sldId="2026819592"/>
            <ac:cxnSpMk id="110" creationId="{1EF431CE-0F43-794B-8AF9-732F441ED88F}"/>
          </ac:cxnSpMkLst>
        </pc:cxnChg>
        <pc:cxnChg chg="add del mod">
          <ac:chgData name="Nicolas Michel" userId="d441b5a5-d92b-462a-89a0-2af9e5dd3c79" providerId="ADAL" clId="{95AAA15D-2370-2A4B-A965-6DD9A2373181}" dt="2021-05-21T16:40:36.946" v="362" actId="478"/>
          <ac:cxnSpMkLst>
            <pc:docMk/>
            <pc:sldMk cId="1925373788" sldId="2026819592"/>
            <ac:cxnSpMk id="111" creationId="{C007B895-88CA-7F4A-9A6A-2F84F0C61000}"/>
          </ac:cxnSpMkLst>
        </pc:cxnChg>
        <pc:cxnChg chg="add del mod">
          <ac:chgData name="Nicolas Michel" userId="d441b5a5-d92b-462a-89a0-2af9e5dd3c79" providerId="ADAL" clId="{95AAA15D-2370-2A4B-A965-6DD9A2373181}" dt="2021-05-21T16:33:26.685" v="249" actId="478"/>
          <ac:cxnSpMkLst>
            <pc:docMk/>
            <pc:sldMk cId="1925373788" sldId="2026819592"/>
            <ac:cxnSpMk id="113" creationId="{6F98EBE4-5EDD-C846-BCA9-E610BF2E1BB2}"/>
          </ac:cxnSpMkLst>
        </pc:cxnChg>
        <pc:cxnChg chg="add del mod">
          <ac:chgData name="Nicolas Michel" userId="d441b5a5-d92b-462a-89a0-2af9e5dd3c79" providerId="ADAL" clId="{95AAA15D-2370-2A4B-A965-6DD9A2373181}" dt="2021-05-21T16:34:10.551" v="260" actId="478"/>
          <ac:cxnSpMkLst>
            <pc:docMk/>
            <pc:sldMk cId="1925373788" sldId="2026819592"/>
            <ac:cxnSpMk id="114" creationId="{8A7A84A9-28B0-304D-BAF6-21630CD76DFB}"/>
          </ac:cxnSpMkLst>
        </pc:cxnChg>
        <pc:cxnChg chg="add del mod">
          <ac:chgData name="Nicolas Michel" userId="d441b5a5-d92b-462a-89a0-2af9e5dd3c79" providerId="ADAL" clId="{95AAA15D-2370-2A4B-A965-6DD9A2373181}" dt="2021-05-21T16:34:10.551" v="260" actId="478"/>
          <ac:cxnSpMkLst>
            <pc:docMk/>
            <pc:sldMk cId="1925373788" sldId="2026819592"/>
            <ac:cxnSpMk id="115" creationId="{30C390F5-8B43-014C-81E5-69B10D801D2D}"/>
          </ac:cxnSpMkLst>
        </pc:cxnChg>
        <pc:cxnChg chg="add del mod">
          <ac:chgData name="Nicolas Michel" userId="d441b5a5-d92b-462a-89a0-2af9e5dd3c79" providerId="ADAL" clId="{95AAA15D-2370-2A4B-A965-6DD9A2373181}" dt="2021-05-21T16:33:27.565" v="250" actId="478"/>
          <ac:cxnSpMkLst>
            <pc:docMk/>
            <pc:sldMk cId="1925373788" sldId="2026819592"/>
            <ac:cxnSpMk id="118" creationId="{8E64F58C-5345-CB4E-98CD-9FE605DCB5AE}"/>
          </ac:cxnSpMkLst>
        </pc:cxnChg>
        <pc:cxnChg chg="add del mod">
          <ac:chgData name="Nicolas Michel" userId="d441b5a5-d92b-462a-89a0-2af9e5dd3c79" providerId="ADAL" clId="{95AAA15D-2370-2A4B-A965-6DD9A2373181}" dt="2021-05-21T16:34:05.093" v="259"/>
          <ac:cxnSpMkLst>
            <pc:docMk/>
            <pc:sldMk cId="1925373788" sldId="2026819592"/>
            <ac:cxnSpMk id="133" creationId="{D4C37D39-4381-5142-86AE-2B214828DEC9}"/>
          </ac:cxnSpMkLst>
        </pc:cxnChg>
        <pc:cxnChg chg="add del mod">
          <ac:chgData name="Nicolas Michel" userId="d441b5a5-d92b-462a-89a0-2af9e5dd3c79" providerId="ADAL" clId="{95AAA15D-2370-2A4B-A965-6DD9A2373181}" dt="2021-05-21T16:34:05.093" v="259"/>
          <ac:cxnSpMkLst>
            <pc:docMk/>
            <pc:sldMk cId="1925373788" sldId="2026819592"/>
            <ac:cxnSpMk id="140" creationId="{ADBFED5A-F4FE-2648-85D5-6D852781A8A9}"/>
          </ac:cxnSpMkLst>
        </pc:cxnChg>
        <pc:cxnChg chg="add del mod">
          <ac:chgData name="Nicolas Michel" userId="d441b5a5-d92b-462a-89a0-2af9e5dd3c79" providerId="ADAL" clId="{95AAA15D-2370-2A4B-A965-6DD9A2373181}" dt="2021-05-21T16:34:05.093" v="259"/>
          <ac:cxnSpMkLst>
            <pc:docMk/>
            <pc:sldMk cId="1925373788" sldId="2026819592"/>
            <ac:cxnSpMk id="154" creationId="{897EA225-A2B9-9A42-ADEF-FE28DAB96A25}"/>
          </ac:cxnSpMkLst>
        </pc:cxnChg>
        <pc:cxnChg chg="add del mod">
          <ac:chgData name="Nicolas Michel" userId="d441b5a5-d92b-462a-89a0-2af9e5dd3c79" providerId="ADAL" clId="{95AAA15D-2370-2A4B-A965-6DD9A2373181}" dt="2021-05-21T16:34:05.093" v="259"/>
          <ac:cxnSpMkLst>
            <pc:docMk/>
            <pc:sldMk cId="1925373788" sldId="2026819592"/>
            <ac:cxnSpMk id="155" creationId="{36D9134B-0EDA-F543-9B30-512730761BC0}"/>
          </ac:cxnSpMkLst>
        </pc:cxnChg>
        <pc:cxnChg chg="add del mod">
          <ac:chgData name="Nicolas Michel" userId="d441b5a5-d92b-462a-89a0-2af9e5dd3c79" providerId="ADAL" clId="{95AAA15D-2370-2A4B-A965-6DD9A2373181}" dt="2021-05-21T16:34:05.093" v="259"/>
          <ac:cxnSpMkLst>
            <pc:docMk/>
            <pc:sldMk cId="1925373788" sldId="2026819592"/>
            <ac:cxnSpMk id="157" creationId="{899F00B5-EDC4-C846-9C23-8261FE7EFA81}"/>
          </ac:cxnSpMkLst>
        </pc:cxnChg>
        <pc:cxnChg chg="add del mod">
          <ac:chgData name="Nicolas Michel" userId="d441b5a5-d92b-462a-89a0-2af9e5dd3c79" providerId="ADAL" clId="{95AAA15D-2370-2A4B-A965-6DD9A2373181}" dt="2021-05-21T16:34:05.093" v="259"/>
          <ac:cxnSpMkLst>
            <pc:docMk/>
            <pc:sldMk cId="1925373788" sldId="2026819592"/>
            <ac:cxnSpMk id="158" creationId="{CF9BB8B0-93C5-AF48-82E9-12F0046D140B}"/>
          </ac:cxnSpMkLst>
        </pc:cxnChg>
        <pc:cxnChg chg="add del mod">
          <ac:chgData name="Nicolas Michel" userId="d441b5a5-d92b-462a-89a0-2af9e5dd3c79" providerId="ADAL" clId="{95AAA15D-2370-2A4B-A965-6DD9A2373181}" dt="2021-05-21T16:34:05.093" v="259"/>
          <ac:cxnSpMkLst>
            <pc:docMk/>
            <pc:sldMk cId="1925373788" sldId="2026819592"/>
            <ac:cxnSpMk id="160" creationId="{EF843FBC-9B93-FF47-99DD-9375E7FFECC4}"/>
          </ac:cxnSpMkLst>
        </pc:cxnChg>
        <pc:cxnChg chg="add del mod">
          <ac:chgData name="Nicolas Michel" userId="d441b5a5-d92b-462a-89a0-2af9e5dd3c79" providerId="ADAL" clId="{95AAA15D-2370-2A4B-A965-6DD9A2373181}" dt="2021-05-21T16:34:05.093" v="259"/>
          <ac:cxnSpMkLst>
            <pc:docMk/>
            <pc:sldMk cId="1925373788" sldId="2026819592"/>
            <ac:cxnSpMk id="161" creationId="{8DC7C4B1-839F-3A4A-8A50-173EABB097F7}"/>
          </ac:cxnSpMkLst>
        </pc:cxnChg>
        <pc:cxnChg chg="add del mod">
          <ac:chgData name="Nicolas Michel" userId="d441b5a5-d92b-462a-89a0-2af9e5dd3c79" providerId="ADAL" clId="{95AAA15D-2370-2A4B-A965-6DD9A2373181}" dt="2021-05-21T16:34:05.093" v="259"/>
          <ac:cxnSpMkLst>
            <pc:docMk/>
            <pc:sldMk cId="1925373788" sldId="2026819592"/>
            <ac:cxnSpMk id="163" creationId="{6D3CAA50-6C72-284F-9A79-A5391C49FE7C}"/>
          </ac:cxnSpMkLst>
        </pc:cxnChg>
        <pc:cxnChg chg="add del mod">
          <ac:chgData name="Nicolas Michel" userId="d441b5a5-d92b-462a-89a0-2af9e5dd3c79" providerId="ADAL" clId="{95AAA15D-2370-2A4B-A965-6DD9A2373181}" dt="2021-05-21T16:34:05.093" v="259"/>
          <ac:cxnSpMkLst>
            <pc:docMk/>
            <pc:sldMk cId="1925373788" sldId="2026819592"/>
            <ac:cxnSpMk id="164" creationId="{FCFC7D43-FB3E-CF48-83C6-9E31E747E45B}"/>
          </ac:cxnSpMkLst>
        </pc:cxnChg>
        <pc:cxnChg chg="add del mod">
          <ac:chgData name="Nicolas Michel" userId="d441b5a5-d92b-462a-89a0-2af9e5dd3c79" providerId="ADAL" clId="{95AAA15D-2370-2A4B-A965-6DD9A2373181}" dt="2021-05-21T16:34:05.093" v="259"/>
          <ac:cxnSpMkLst>
            <pc:docMk/>
            <pc:sldMk cId="1925373788" sldId="2026819592"/>
            <ac:cxnSpMk id="167" creationId="{C811A716-A6E3-6E41-A9CA-D98D1E14647E}"/>
          </ac:cxnSpMkLst>
        </pc:cxnChg>
        <pc:cxnChg chg="add del mod">
          <ac:chgData name="Nicolas Michel" userId="d441b5a5-d92b-462a-89a0-2af9e5dd3c79" providerId="ADAL" clId="{95AAA15D-2370-2A4B-A965-6DD9A2373181}" dt="2021-05-21T16:34:05.093" v="259"/>
          <ac:cxnSpMkLst>
            <pc:docMk/>
            <pc:sldMk cId="1925373788" sldId="2026819592"/>
            <ac:cxnSpMk id="172" creationId="{C4BC38A5-501B-5E45-B39A-863E21F18F26}"/>
          </ac:cxnSpMkLst>
        </pc:cxnChg>
        <pc:cxnChg chg="add mod">
          <ac:chgData name="Nicolas Michel" userId="d441b5a5-d92b-462a-89a0-2af9e5dd3c79" providerId="ADAL" clId="{95AAA15D-2370-2A4B-A965-6DD9A2373181}" dt="2021-05-21T16:34:30.109" v="272"/>
          <ac:cxnSpMkLst>
            <pc:docMk/>
            <pc:sldMk cId="1925373788" sldId="2026819592"/>
            <ac:cxnSpMk id="177" creationId="{EEF28DA3-36BD-8240-A04F-A212FC369A5F}"/>
          </ac:cxnSpMkLst>
        </pc:cxnChg>
        <pc:cxnChg chg="add mod">
          <ac:chgData name="Nicolas Michel" userId="d441b5a5-d92b-462a-89a0-2af9e5dd3c79" providerId="ADAL" clId="{95AAA15D-2370-2A4B-A965-6DD9A2373181}" dt="2021-05-21T16:34:30.109" v="272"/>
          <ac:cxnSpMkLst>
            <pc:docMk/>
            <pc:sldMk cId="1925373788" sldId="2026819592"/>
            <ac:cxnSpMk id="184" creationId="{9E27E43E-96D1-C14E-878C-CBAE674CDC42}"/>
          </ac:cxnSpMkLst>
        </pc:cxnChg>
        <pc:cxnChg chg="add del mod">
          <ac:chgData name="Nicolas Michel" userId="d441b5a5-d92b-462a-89a0-2af9e5dd3c79" providerId="ADAL" clId="{95AAA15D-2370-2A4B-A965-6DD9A2373181}" dt="2021-05-21T16:39:03.198" v="318" actId="478"/>
          <ac:cxnSpMkLst>
            <pc:docMk/>
            <pc:sldMk cId="1925373788" sldId="2026819592"/>
            <ac:cxnSpMk id="198" creationId="{76673007-B211-5346-9AA5-E0C949160469}"/>
          </ac:cxnSpMkLst>
        </pc:cxnChg>
        <pc:cxnChg chg="add del mod">
          <ac:chgData name="Nicolas Michel" userId="d441b5a5-d92b-462a-89a0-2af9e5dd3c79" providerId="ADAL" clId="{95AAA15D-2370-2A4B-A965-6DD9A2373181}" dt="2021-05-21T16:39:03.198" v="318" actId="478"/>
          <ac:cxnSpMkLst>
            <pc:docMk/>
            <pc:sldMk cId="1925373788" sldId="2026819592"/>
            <ac:cxnSpMk id="199" creationId="{2DB9A032-6358-8645-A215-304F10078EB3}"/>
          </ac:cxnSpMkLst>
        </pc:cxnChg>
        <pc:cxnChg chg="add del mod">
          <ac:chgData name="Nicolas Michel" userId="d441b5a5-d92b-462a-89a0-2af9e5dd3c79" providerId="ADAL" clId="{95AAA15D-2370-2A4B-A965-6DD9A2373181}" dt="2021-05-21T16:39:03.198" v="318" actId="478"/>
          <ac:cxnSpMkLst>
            <pc:docMk/>
            <pc:sldMk cId="1925373788" sldId="2026819592"/>
            <ac:cxnSpMk id="201" creationId="{99E8BCAB-929D-7045-BB5A-6306E081BBE5}"/>
          </ac:cxnSpMkLst>
        </pc:cxnChg>
        <pc:cxnChg chg="add del mod">
          <ac:chgData name="Nicolas Michel" userId="d441b5a5-d92b-462a-89a0-2af9e5dd3c79" providerId="ADAL" clId="{95AAA15D-2370-2A4B-A965-6DD9A2373181}" dt="2021-05-21T16:39:03.198" v="318" actId="478"/>
          <ac:cxnSpMkLst>
            <pc:docMk/>
            <pc:sldMk cId="1925373788" sldId="2026819592"/>
            <ac:cxnSpMk id="202" creationId="{68FBA0EB-6A4F-CF4B-AC81-86DEF7204C30}"/>
          </ac:cxnSpMkLst>
        </pc:cxnChg>
        <pc:cxnChg chg="add mod">
          <ac:chgData name="Nicolas Michel" userId="d441b5a5-d92b-462a-89a0-2af9e5dd3c79" providerId="ADAL" clId="{95AAA15D-2370-2A4B-A965-6DD9A2373181}" dt="2021-05-21T16:37:48.406" v="305" actId="692"/>
          <ac:cxnSpMkLst>
            <pc:docMk/>
            <pc:sldMk cId="1925373788" sldId="2026819592"/>
            <ac:cxnSpMk id="204" creationId="{1CD97E36-EA9F-2744-BFBD-3BCBA836B06B}"/>
          </ac:cxnSpMkLst>
        </pc:cxnChg>
        <pc:cxnChg chg="add mod">
          <ac:chgData name="Nicolas Michel" userId="d441b5a5-d92b-462a-89a0-2af9e5dd3c79" providerId="ADAL" clId="{95AAA15D-2370-2A4B-A965-6DD9A2373181}" dt="2021-05-21T16:38:20.163" v="313" actId="1038"/>
          <ac:cxnSpMkLst>
            <pc:docMk/>
            <pc:sldMk cId="1925373788" sldId="2026819592"/>
            <ac:cxnSpMk id="205" creationId="{54D3948E-C11C-464E-A0B1-C2E7BAC3D7BF}"/>
          </ac:cxnSpMkLst>
        </pc:cxnChg>
        <pc:cxnChg chg="add mod">
          <ac:chgData name="Nicolas Michel" userId="d441b5a5-d92b-462a-89a0-2af9e5dd3c79" providerId="ADAL" clId="{95AAA15D-2370-2A4B-A965-6DD9A2373181}" dt="2021-05-21T16:37:58.477" v="306" actId="692"/>
          <ac:cxnSpMkLst>
            <pc:docMk/>
            <pc:sldMk cId="1925373788" sldId="2026819592"/>
            <ac:cxnSpMk id="207" creationId="{BE4095D8-A30E-5844-9359-D13FA720D300}"/>
          </ac:cxnSpMkLst>
        </pc:cxnChg>
        <pc:cxnChg chg="add mod">
          <ac:chgData name="Nicolas Michel" userId="d441b5a5-d92b-462a-89a0-2af9e5dd3c79" providerId="ADAL" clId="{95AAA15D-2370-2A4B-A965-6DD9A2373181}" dt="2021-05-21T16:38:50.365" v="317" actId="1035"/>
          <ac:cxnSpMkLst>
            <pc:docMk/>
            <pc:sldMk cId="1925373788" sldId="2026819592"/>
            <ac:cxnSpMk id="208" creationId="{B823ECB4-46B6-8048-9445-5E27FBD41CEB}"/>
          </ac:cxnSpMkLst>
        </pc:cxnChg>
        <pc:cxnChg chg="add del mod">
          <ac:chgData name="Nicolas Michel" userId="d441b5a5-d92b-462a-89a0-2af9e5dd3c79" providerId="ADAL" clId="{95AAA15D-2370-2A4B-A965-6DD9A2373181}" dt="2021-05-21T16:39:03.198" v="318" actId="478"/>
          <ac:cxnSpMkLst>
            <pc:docMk/>
            <pc:sldMk cId="1925373788" sldId="2026819592"/>
            <ac:cxnSpMk id="211" creationId="{32298B1F-069D-4847-9388-93A0E6864BE0}"/>
          </ac:cxnSpMkLst>
        </pc:cxnChg>
        <pc:cxnChg chg="add mod">
          <ac:chgData name="Nicolas Michel" userId="d441b5a5-d92b-462a-89a0-2af9e5dd3c79" providerId="ADAL" clId="{95AAA15D-2370-2A4B-A965-6DD9A2373181}" dt="2021-05-21T16:37:48.406" v="305" actId="692"/>
          <ac:cxnSpMkLst>
            <pc:docMk/>
            <pc:sldMk cId="1925373788" sldId="2026819592"/>
            <ac:cxnSpMk id="216" creationId="{27FC5E34-C8D2-5146-911C-402A5F6F0BE4}"/>
          </ac:cxnSpMkLst>
        </pc:cxnChg>
        <pc:cxnChg chg="add mod">
          <ac:chgData name="Nicolas Michel" userId="d441b5a5-d92b-462a-89a0-2af9e5dd3c79" providerId="ADAL" clId="{95AAA15D-2370-2A4B-A965-6DD9A2373181}" dt="2021-05-21T16:39:25.966" v="323" actId="692"/>
          <ac:cxnSpMkLst>
            <pc:docMk/>
            <pc:sldMk cId="1925373788" sldId="2026819592"/>
            <ac:cxnSpMk id="221" creationId="{7FC1B312-A545-8C4A-954B-6007239A484B}"/>
          </ac:cxnSpMkLst>
        </pc:cxnChg>
        <pc:cxnChg chg="add mod">
          <ac:chgData name="Nicolas Michel" userId="d441b5a5-d92b-462a-89a0-2af9e5dd3c79" providerId="ADAL" clId="{95AAA15D-2370-2A4B-A965-6DD9A2373181}" dt="2021-05-21T16:39:25.966" v="323" actId="692"/>
          <ac:cxnSpMkLst>
            <pc:docMk/>
            <pc:sldMk cId="1925373788" sldId="2026819592"/>
            <ac:cxnSpMk id="222" creationId="{5116A006-5663-0F4B-A35C-34ABA457A5FC}"/>
          </ac:cxnSpMkLst>
        </pc:cxnChg>
        <pc:cxnChg chg="add mod">
          <ac:chgData name="Nicolas Michel" userId="d441b5a5-d92b-462a-89a0-2af9e5dd3c79" providerId="ADAL" clId="{95AAA15D-2370-2A4B-A965-6DD9A2373181}" dt="2021-05-21T16:39:25.966" v="323" actId="692"/>
          <ac:cxnSpMkLst>
            <pc:docMk/>
            <pc:sldMk cId="1925373788" sldId="2026819592"/>
            <ac:cxnSpMk id="224" creationId="{209E1D60-D763-5D44-98D5-B422FA9757B6}"/>
          </ac:cxnSpMkLst>
        </pc:cxnChg>
        <pc:cxnChg chg="add mod">
          <ac:chgData name="Nicolas Michel" userId="d441b5a5-d92b-462a-89a0-2af9e5dd3c79" providerId="ADAL" clId="{95AAA15D-2370-2A4B-A965-6DD9A2373181}" dt="2021-05-21T16:39:25.966" v="323" actId="692"/>
          <ac:cxnSpMkLst>
            <pc:docMk/>
            <pc:sldMk cId="1925373788" sldId="2026819592"/>
            <ac:cxnSpMk id="225" creationId="{2C3286C3-F512-5049-A430-5B54C32D5465}"/>
          </ac:cxnSpMkLst>
        </pc:cxnChg>
        <pc:cxnChg chg="add mod">
          <ac:chgData name="Nicolas Michel" userId="d441b5a5-d92b-462a-89a0-2af9e5dd3c79" providerId="ADAL" clId="{95AAA15D-2370-2A4B-A965-6DD9A2373181}" dt="2021-05-21T16:39:25.966" v="323" actId="692"/>
          <ac:cxnSpMkLst>
            <pc:docMk/>
            <pc:sldMk cId="1925373788" sldId="2026819592"/>
            <ac:cxnSpMk id="226" creationId="{2B155406-53D2-6B43-982A-500B8F35D624}"/>
          </ac:cxnSpMkLst>
        </pc:cxnChg>
      </pc:sldChg>
      <pc:sldChg chg="addSp delSp modSp add mod">
        <pc:chgData name="Nicolas Michel" userId="d441b5a5-d92b-462a-89a0-2af9e5dd3c79" providerId="ADAL" clId="{95AAA15D-2370-2A4B-A965-6DD9A2373181}" dt="2021-05-21T16:49:50.603" v="598" actId="6549"/>
        <pc:sldMkLst>
          <pc:docMk/>
          <pc:sldMk cId="4091017031" sldId="2026819593"/>
        </pc:sldMkLst>
        <pc:spChg chg="mod">
          <ac:chgData name="Nicolas Michel" userId="d441b5a5-d92b-462a-89a0-2af9e5dd3c79" providerId="ADAL" clId="{95AAA15D-2370-2A4B-A965-6DD9A2373181}" dt="2021-05-21T16:49:50.603" v="598" actId="6549"/>
          <ac:spMkLst>
            <pc:docMk/>
            <pc:sldMk cId="4091017031" sldId="2026819593"/>
            <ac:spMk id="7" creationId="{7DB403A4-D178-444A-AE5E-CB7EE7E8A52B}"/>
          </ac:spMkLst>
        </pc:spChg>
        <pc:spChg chg="add del mod">
          <ac:chgData name="Nicolas Michel" userId="d441b5a5-d92b-462a-89a0-2af9e5dd3c79" providerId="ADAL" clId="{95AAA15D-2370-2A4B-A965-6DD9A2373181}" dt="2021-05-21T16:48:18.920" v="547" actId="478"/>
          <ac:spMkLst>
            <pc:docMk/>
            <pc:sldMk cId="4091017031" sldId="2026819593"/>
            <ac:spMk id="48" creationId="{FEC8B8C9-FFF3-3640-B3F7-0F57D25EB7AB}"/>
          </ac:spMkLst>
        </pc:spChg>
        <pc:spChg chg="add del mod">
          <ac:chgData name="Nicolas Michel" userId="d441b5a5-d92b-462a-89a0-2af9e5dd3c79" providerId="ADAL" clId="{95AAA15D-2370-2A4B-A965-6DD9A2373181}" dt="2021-05-21T16:48:03.793" v="538" actId="478"/>
          <ac:spMkLst>
            <pc:docMk/>
            <pc:sldMk cId="4091017031" sldId="2026819593"/>
            <ac:spMk id="49" creationId="{EB56AF08-9B84-A446-90BC-D7E948F27840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52" creationId="{831FE332-D32F-2445-9763-8F5385A118D6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53" creationId="{1F15EC26-500E-024A-B6B1-D1A9DB8F3F2C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54" creationId="{D257E724-B3FD-634A-96DA-DE72BD02DB4B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55" creationId="{BC60B0E3-E9C9-EC48-AB80-EFF02A24FE85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56" creationId="{63543B19-9A6D-6843-BEAB-DEED0046B259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59" creationId="{9F93F8C8-319F-D64B-BA73-55134B5DF068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60" creationId="{7D3E5C54-6A2E-EE4D-A931-5A0201692624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61" creationId="{DEB20B5C-BE50-FE41-9580-47E20E4C74AE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62" creationId="{B66F0947-6E52-3146-B6EE-CD1AEB39DCAC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63" creationId="{42F9E724-87FD-6341-9CE7-57C51007939F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65" creationId="{62B8F41E-F890-8644-B57E-AC8F0305FB92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66" creationId="{CF2F9ECE-A5F3-784B-AD02-9AA09D6571D2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67" creationId="{AD7ADEF4-1435-494F-BF1A-2200C3AE501C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68" creationId="{C6E07D1E-D488-8B43-A57A-2DE44A9F92E3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69" creationId="{7070614E-3A57-274B-84C5-060C47C118F9}"/>
          </ac:spMkLst>
        </pc:spChg>
        <pc:spChg chg="add mod">
          <ac:chgData name="Nicolas Michel" userId="d441b5a5-d92b-462a-89a0-2af9e5dd3c79" providerId="ADAL" clId="{95AAA15D-2370-2A4B-A965-6DD9A2373181}" dt="2021-05-21T16:47:16.663" v="516" actId="1076"/>
          <ac:spMkLst>
            <pc:docMk/>
            <pc:sldMk cId="4091017031" sldId="2026819593"/>
            <ac:spMk id="71" creationId="{3E8413E7-E01F-654F-AD49-CC52ABE0596B}"/>
          </ac:spMkLst>
        </pc:spChg>
        <pc:spChg chg="add mod">
          <ac:chgData name="Nicolas Michel" userId="d441b5a5-d92b-462a-89a0-2af9e5dd3c79" providerId="ADAL" clId="{95AAA15D-2370-2A4B-A965-6DD9A2373181}" dt="2021-05-21T16:47:16.663" v="516" actId="1076"/>
          <ac:spMkLst>
            <pc:docMk/>
            <pc:sldMk cId="4091017031" sldId="2026819593"/>
            <ac:spMk id="72" creationId="{BFE2148A-6CE3-2846-860B-EBB789DE6495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74" creationId="{10787332-9B14-8842-96CA-BFAB6F1DF154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75" creationId="{F24A6334-A25B-D44A-A636-0176B78CA07F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76" creationId="{0C017E02-B2C9-7E45-A7C0-37578F709C18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77" creationId="{E66D0DE7-7E6F-664E-B07E-BA8AD854D926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78" creationId="{60D55711-A87F-AC4E-9751-9BA77A1EB8B9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80" creationId="{39CE4C48-6DEB-4A4B-8C7A-905A06851437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81" creationId="{75381737-BDE5-BF4A-A736-5F1191806829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82" creationId="{86AE939F-D4B7-CC4F-AE69-1B81F7D42995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83" creationId="{24EAF84C-1C9C-0449-A231-F0DD27B6A6AB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84" creationId="{900876B3-5510-E649-A19A-B03901B68400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85" creationId="{9F2DD139-5925-004A-97D5-F5853E097FDA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86" creationId="{D833FC9E-CAC3-644B-AD4C-3A476ED32516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87" creationId="{77BD3DA3-7F78-164B-93D0-B8E96401DE9C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88" creationId="{73F4AA81-92BA-3E4C-9452-ABD718277BA5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89" creationId="{AEB90509-C181-4043-A03D-09F69BBBEDB8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90" creationId="{CD2253A1-DAAA-234E-B295-5757FDF6E088}"/>
          </ac:spMkLst>
        </pc:spChg>
        <pc:spChg chg="add mod">
          <ac:chgData name="Nicolas Michel" userId="d441b5a5-d92b-462a-89a0-2af9e5dd3c79" providerId="ADAL" clId="{95AAA15D-2370-2A4B-A965-6DD9A2373181}" dt="2021-05-21T16:47:16.663" v="516" actId="1076"/>
          <ac:spMkLst>
            <pc:docMk/>
            <pc:sldMk cId="4091017031" sldId="2026819593"/>
            <ac:spMk id="91" creationId="{4ADBA24D-D5D9-864F-B638-E52BCF685DE1}"/>
          </ac:spMkLst>
        </pc:spChg>
        <pc:spChg chg="add mod">
          <ac:chgData name="Nicolas Michel" userId="d441b5a5-d92b-462a-89a0-2af9e5dd3c79" providerId="ADAL" clId="{95AAA15D-2370-2A4B-A965-6DD9A2373181}" dt="2021-05-21T16:47:16.663" v="516" actId="1076"/>
          <ac:spMkLst>
            <pc:docMk/>
            <pc:sldMk cId="4091017031" sldId="2026819593"/>
            <ac:spMk id="96" creationId="{E325EB03-F7CA-9841-90F5-EF899BB3FCD5}"/>
          </ac:spMkLst>
        </pc:spChg>
        <pc:spChg chg="add mod">
          <ac:chgData name="Nicolas Michel" userId="d441b5a5-d92b-462a-89a0-2af9e5dd3c79" providerId="ADAL" clId="{95AAA15D-2370-2A4B-A965-6DD9A2373181}" dt="2021-05-21T16:47:16.663" v="516" actId="1076"/>
          <ac:spMkLst>
            <pc:docMk/>
            <pc:sldMk cId="4091017031" sldId="2026819593"/>
            <ac:spMk id="97" creationId="{93A0D1B8-E10D-9F4A-BE37-7524880A19F9}"/>
          </ac:spMkLst>
        </pc:spChg>
        <pc:spChg chg="add mod">
          <ac:chgData name="Nicolas Michel" userId="d441b5a5-d92b-462a-89a0-2af9e5dd3c79" providerId="ADAL" clId="{95AAA15D-2370-2A4B-A965-6DD9A2373181}" dt="2021-05-21T16:47:16.663" v="516" actId="1076"/>
          <ac:spMkLst>
            <pc:docMk/>
            <pc:sldMk cId="4091017031" sldId="2026819593"/>
            <ac:spMk id="98" creationId="{792E591A-0FCA-F843-8770-49D285E5F781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101" creationId="{9EBE73FC-9EEC-B443-AEF5-9A3F24A17005}"/>
          </ac:spMkLst>
        </pc:spChg>
        <pc:spChg chg="del mod">
          <ac:chgData name="Nicolas Michel" userId="d441b5a5-d92b-462a-89a0-2af9e5dd3c79" providerId="ADAL" clId="{95AAA15D-2370-2A4B-A965-6DD9A2373181}" dt="2021-05-21T16:47:05.903" v="513" actId="478"/>
          <ac:spMkLst>
            <pc:docMk/>
            <pc:sldMk cId="4091017031" sldId="2026819593"/>
            <ac:spMk id="102" creationId="{5A3BDB23-EA08-CB48-956F-C3422D819C2B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103" creationId="{B01828D7-E665-A543-9575-E62CFC9D0515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104" creationId="{54C45BEA-3641-EC4B-8601-66AFC7A41854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105" creationId="{617A79FA-0214-1740-92D8-C151B26494B2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106" creationId="{9783AC4D-D22D-604B-902A-5F6388F94AB1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108" creationId="{7902735B-124A-D94F-9CD7-065DBD5412D8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109" creationId="{E195EE90-0E6A-0843-9549-25D642B13822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110" creationId="{13689BB5-3CE8-924F-8A1C-BE9252D1EAE8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111" creationId="{1877E7A3-903C-F547-A2C9-4A3255B9D9F7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112" creationId="{38A4BD62-E152-914D-B2B4-F6952FE7101B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113" creationId="{A6FE64B4-237D-6043-AB96-21BA33D6C777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114" creationId="{65402ECB-0308-954E-86A6-2DC240F47625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115" creationId="{8527B372-D0D1-6044-ABA9-27D9BD9F41B0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116" creationId="{0DB0FBA3-8CEA-F141-B9AD-6C16EF392D40}"/>
          </ac:spMkLst>
        </pc:spChg>
        <pc:spChg chg="del mod">
          <ac:chgData name="Nicolas Michel" userId="d441b5a5-d92b-462a-89a0-2af9e5dd3c79" providerId="ADAL" clId="{95AAA15D-2370-2A4B-A965-6DD9A2373181}" dt="2021-05-21T16:47:05.903" v="513" actId="478"/>
          <ac:spMkLst>
            <pc:docMk/>
            <pc:sldMk cId="4091017031" sldId="2026819593"/>
            <ac:spMk id="117" creationId="{7E4F7104-9242-0C4B-AF64-D6BB4B5159B6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118" creationId="{B23E8D2F-5DB2-1A4A-9A6E-001B2E379216}"/>
          </ac:spMkLst>
        </pc:spChg>
        <pc:spChg chg="mod">
          <ac:chgData name="Nicolas Michel" userId="d441b5a5-d92b-462a-89a0-2af9e5dd3c79" providerId="ADAL" clId="{95AAA15D-2370-2A4B-A965-6DD9A2373181}" dt="2021-05-21T16:47:09.728" v="515"/>
          <ac:spMkLst>
            <pc:docMk/>
            <pc:sldMk cId="4091017031" sldId="2026819593"/>
            <ac:spMk id="119" creationId="{810C6507-8D8D-434A-BBE7-C5F0BF0193ED}"/>
          </ac:spMkLst>
        </pc:spChg>
        <pc:spChg chg="add mod">
          <ac:chgData name="Nicolas Michel" userId="d441b5a5-d92b-462a-89a0-2af9e5dd3c79" providerId="ADAL" clId="{95AAA15D-2370-2A4B-A965-6DD9A2373181}" dt="2021-05-21T16:47:16.663" v="516" actId="1076"/>
          <ac:spMkLst>
            <pc:docMk/>
            <pc:sldMk cId="4091017031" sldId="2026819593"/>
            <ac:spMk id="120" creationId="{1CA7D07A-C723-ED43-AEE0-E946B435F792}"/>
          </ac:spMkLst>
        </pc:spChg>
        <pc:spChg chg="add mod">
          <ac:chgData name="Nicolas Michel" userId="d441b5a5-d92b-462a-89a0-2af9e5dd3c79" providerId="ADAL" clId="{95AAA15D-2370-2A4B-A965-6DD9A2373181}" dt="2021-05-21T16:49:29.759" v="593" actId="1076"/>
          <ac:spMkLst>
            <pc:docMk/>
            <pc:sldMk cId="4091017031" sldId="2026819593"/>
            <ac:spMk id="122" creationId="{85714189-9A8C-6C46-944A-512798E5B1D9}"/>
          </ac:spMkLst>
        </pc:spChg>
        <pc:spChg chg="add mod">
          <ac:chgData name="Nicolas Michel" userId="d441b5a5-d92b-462a-89a0-2af9e5dd3c79" providerId="ADAL" clId="{95AAA15D-2370-2A4B-A965-6DD9A2373181}" dt="2021-05-21T16:47:16.663" v="516" actId="1076"/>
          <ac:spMkLst>
            <pc:docMk/>
            <pc:sldMk cId="4091017031" sldId="2026819593"/>
            <ac:spMk id="123" creationId="{10694A5E-F586-344F-AFA1-980F7F5F85A4}"/>
          </ac:spMkLst>
        </pc:spChg>
        <pc:spChg chg="add del mod">
          <ac:chgData name="Nicolas Michel" userId="d441b5a5-d92b-462a-89a0-2af9e5dd3c79" providerId="ADAL" clId="{95AAA15D-2370-2A4B-A965-6DD9A2373181}" dt="2021-05-21T16:49:35.294" v="594" actId="478"/>
          <ac:spMkLst>
            <pc:docMk/>
            <pc:sldMk cId="4091017031" sldId="2026819593"/>
            <ac:spMk id="124" creationId="{73F03C29-9B82-4E45-BC29-21945EA3F71F}"/>
          </ac:spMkLst>
        </pc:spChg>
        <pc:spChg chg="add del mod">
          <ac:chgData name="Nicolas Michel" userId="d441b5a5-d92b-462a-89a0-2af9e5dd3c79" providerId="ADAL" clId="{95AAA15D-2370-2A4B-A965-6DD9A2373181}" dt="2021-05-21T16:49:25.005" v="592" actId="478"/>
          <ac:spMkLst>
            <pc:docMk/>
            <pc:sldMk cId="4091017031" sldId="2026819593"/>
            <ac:spMk id="126" creationId="{60605A9A-71BB-BA4B-9F2E-B9A4E3356C90}"/>
          </ac:spMkLst>
        </pc:spChg>
        <pc:spChg chg="add mod">
          <ac:chgData name="Nicolas Michel" userId="d441b5a5-d92b-462a-89a0-2af9e5dd3c79" providerId="ADAL" clId="{95AAA15D-2370-2A4B-A965-6DD9A2373181}" dt="2021-05-21T16:49:43.865" v="597" actId="1076"/>
          <ac:spMkLst>
            <pc:docMk/>
            <pc:sldMk cId="4091017031" sldId="2026819593"/>
            <ac:spMk id="127" creationId="{24C5D1CD-DAAF-5D46-8188-E36AFF77D0DC}"/>
          </ac:spMkLst>
        </pc:spChg>
        <pc:spChg chg="add mod">
          <ac:chgData name="Nicolas Michel" userId="d441b5a5-d92b-462a-89a0-2af9e5dd3c79" providerId="ADAL" clId="{95AAA15D-2370-2A4B-A965-6DD9A2373181}" dt="2021-05-21T16:48:50.464" v="584" actId="403"/>
          <ac:spMkLst>
            <pc:docMk/>
            <pc:sldMk cId="4091017031" sldId="2026819593"/>
            <ac:spMk id="128" creationId="{A4F70FA4-425F-7D43-9DB8-EDB4000E886D}"/>
          </ac:spMkLst>
        </pc:spChg>
        <pc:spChg chg="del mod">
          <ac:chgData name="Nicolas Michel" userId="d441b5a5-d92b-462a-89a0-2af9e5dd3c79" providerId="ADAL" clId="{95AAA15D-2370-2A4B-A965-6DD9A2373181}" dt="2021-05-21T16:47:08.935" v="514" actId="478"/>
          <ac:spMkLst>
            <pc:docMk/>
            <pc:sldMk cId="4091017031" sldId="2026819593"/>
            <ac:spMk id="175" creationId="{76BABB0E-B3BF-224D-8204-0C308398A472}"/>
          </ac:spMkLst>
        </pc:spChg>
        <pc:spChg chg="del mod">
          <ac:chgData name="Nicolas Michel" userId="d441b5a5-d92b-462a-89a0-2af9e5dd3c79" providerId="ADAL" clId="{95AAA15D-2370-2A4B-A965-6DD9A2373181}" dt="2021-05-21T16:47:05.903" v="513" actId="478"/>
          <ac:spMkLst>
            <pc:docMk/>
            <pc:sldMk cId="4091017031" sldId="2026819593"/>
            <ac:spMk id="176" creationId="{D4CAA05F-EFCC-CF47-B1D7-F73DEE3648B7}"/>
          </ac:spMkLst>
        </pc:spChg>
        <pc:spChg chg="del mod">
          <ac:chgData name="Nicolas Michel" userId="d441b5a5-d92b-462a-89a0-2af9e5dd3c79" providerId="ADAL" clId="{95AAA15D-2370-2A4B-A965-6DD9A2373181}" dt="2021-05-21T16:47:05.903" v="513" actId="478"/>
          <ac:spMkLst>
            <pc:docMk/>
            <pc:sldMk cId="4091017031" sldId="2026819593"/>
            <ac:spMk id="197" creationId="{33A23842-0583-344D-B383-8C514BE94795}"/>
          </ac:spMkLst>
        </pc:spChg>
        <pc:spChg chg="del mod">
          <ac:chgData name="Nicolas Michel" userId="d441b5a5-d92b-462a-89a0-2af9e5dd3c79" providerId="ADAL" clId="{95AAA15D-2370-2A4B-A965-6DD9A2373181}" dt="2021-05-21T16:47:05.903" v="513" actId="478"/>
          <ac:spMkLst>
            <pc:docMk/>
            <pc:sldMk cId="4091017031" sldId="2026819593"/>
            <ac:spMk id="203" creationId="{6207F3A4-769E-1442-BE6E-B7337E4B2311}"/>
          </ac:spMkLst>
        </pc:spChg>
        <pc:spChg chg="del mod">
          <ac:chgData name="Nicolas Michel" userId="d441b5a5-d92b-462a-89a0-2af9e5dd3c79" providerId="ADAL" clId="{95AAA15D-2370-2A4B-A965-6DD9A2373181}" dt="2021-05-21T16:47:05.903" v="513" actId="478"/>
          <ac:spMkLst>
            <pc:docMk/>
            <pc:sldMk cId="4091017031" sldId="2026819593"/>
            <ac:spMk id="206" creationId="{3DB2EA24-17F3-E441-AE78-B01283734C02}"/>
          </ac:spMkLst>
        </pc:spChg>
        <pc:spChg chg="del mod">
          <ac:chgData name="Nicolas Michel" userId="d441b5a5-d92b-462a-89a0-2af9e5dd3c79" providerId="ADAL" clId="{95AAA15D-2370-2A4B-A965-6DD9A2373181}" dt="2021-05-21T16:47:05.903" v="513" actId="478"/>
          <ac:spMkLst>
            <pc:docMk/>
            <pc:sldMk cId="4091017031" sldId="2026819593"/>
            <ac:spMk id="209" creationId="{AD17787C-A165-1141-BFE8-3C367C469D3F}"/>
          </ac:spMkLst>
        </pc:spChg>
        <pc:spChg chg="del mod">
          <ac:chgData name="Nicolas Michel" userId="d441b5a5-d92b-462a-89a0-2af9e5dd3c79" providerId="ADAL" clId="{95AAA15D-2370-2A4B-A965-6DD9A2373181}" dt="2021-05-21T16:47:08.935" v="514" actId="478"/>
          <ac:spMkLst>
            <pc:docMk/>
            <pc:sldMk cId="4091017031" sldId="2026819593"/>
            <ac:spMk id="214" creationId="{98787D93-5300-7549-BEA7-565A26C8817B}"/>
          </ac:spMkLst>
        </pc:spChg>
        <pc:spChg chg="del mod">
          <ac:chgData name="Nicolas Michel" userId="d441b5a5-d92b-462a-89a0-2af9e5dd3c79" providerId="ADAL" clId="{95AAA15D-2370-2A4B-A965-6DD9A2373181}" dt="2021-05-21T16:49:37.336" v="595" actId="478"/>
          <ac:spMkLst>
            <pc:docMk/>
            <pc:sldMk cId="4091017031" sldId="2026819593"/>
            <ac:spMk id="220" creationId="{AEF4132F-79FC-704E-ADD4-ADA867DE2279}"/>
          </ac:spMkLst>
        </pc:spChg>
        <pc:spChg chg="del mod">
          <ac:chgData name="Nicolas Michel" userId="d441b5a5-d92b-462a-89a0-2af9e5dd3c79" providerId="ADAL" clId="{95AAA15D-2370-2A4B-A965-6DD9A2373181}" dt="2021-05-21T16:47:05.903" v="513" actId="478"/>
          <ac:spMkLst>
            <pc:docMk/>
            <pc:sldMk cId="4091017031" sldId="2026819593"/>
            <ac:spMk id="223" creationId="{7F7F0118-9EB5-E14E-94C4-0E3F912A1304}"/>
          </ac:spMkLst>
        </pc:spChg>
        <pc:grpChg chg="add mod">
          <ac:chgData name="Nicolas Michel" userId="d441b5a5-d92b-462a-89a0-2af9e5dd3c79" providerId="ADAL" clId="{95AAA15D-2370-2A4B-A965-6DD9A2373181}" dt="2021-05-21T16:47:16.663" v="516" actId="1076"/>
          <ac:grpSpMkLst>
            <pc:docMk/>
            <pc:sldMk cId="4091017031" sldId="2026819593"/>
            <ac:grpSpMk id="51" creationId="{C76A0D34-4152-E345-8EB5-E854AFCA6A6F}"/>
          </ac:grpSpMkLst>
        </pc:grpChg>
        <pc:grpChg chg="add mod">
          <ac:chgData name="Nicolas Michel" userId="d441b5a5-d92b-462a-89a0-2af9e5dd3c79" providerId="ADAL" clId="{95AAA15D-2370-2A4B-A965-6DD9A2373181}" dt="2021-05-21T16:47:16.663" v="516" actId="1076"/>
          <ac:grpSpMkLst>
            <pc:docMk/>
            <pc:sldMk cId="4091017031" sldId="2026819593"/>
            <ac:grpSpMk id="58" creationId="{C5A11E92-7183-A54E-AA8B-161D139B843E}"/>
          </ac:grpSpMkLst>
        </pc:grpChg>
        <pc:grpChg chg="add mod">
          <ac:chgData name="Nicolas Michel" userId="d441b5a5-d92b-462a-89a0-2af9e5dd3c79" providerId="ADAL" clId="{95AAA15D-2370-2A4B-A965-6DD9A2373181}" dt="2021-05-21T16:47:16.663" v="516" actId="1076"/>
          <ac:grpSpMkLst>
            <pc:docMk/>
            <pc:sldMk cId="4091017031" sldId="2026819593"/>
            <ac:grpSpMk id="64" creationId="{2A9A3083-5F7E-FA4A-B6AD-F783FCCD0C2D}"/>
          </ac:grpSpMkLst>
        </pc:grpChg>
        <pc:grpChg chg="add mod">
          <ac:chgData name="Nicolas Michel" userId="d441b5a5-d92b-462a-89a0-2af9e5dd3c79" providerId="ADAL" clId="{95AAA15D-2370-2A4B-A965-6DD9A2373181}" dt="2021-05-21T16:47:16.663" v="516" actId="1076"/>
          <ac:grpSpMkLst>
            <pc:docMk/>
            <pc:sldMk cId="4091017031" sldId="2026819593"/>
            <ac:grpSpMk id="73" creationId="{E65AEC1E-8534-3D40-B282-4AA150757DD3}"/>
          </ac:grpSpMkLst>
        </pc:grpChg>
        <pc:grpChg chg="add mod">
          <ac:chgData name="Nicolas Michel" userId="d441b5a5-d92b-462a-89a0-2af9e5dd3c79" providerId="ADAL" clId="{95AAA15D-2370-2A4B-A965-6DD9A2373181}" dt="2021-05-21T16:47:16.663" v="516" actId="1076"/>
          <ac:grpSpMkLst>
            <pc:docMk/>
            <pc:sldMk cId="4091017031" sldId="2026819593"/>
            <ac:grpSpMk id="79" creationId="{996EBFC3-4D7E-B347-AE43-24DD23858F5B}"/>
          </ac:grpSpMkLst>
        </pc:grpChg>
        <pc:grpChg chg="add mod">
          <ac:chgData name="Nicolas Michel" userId="d441b5a5-d92b-462a-89a0-2af9e5dd3c79" providerId="ADAL" clId="{95AAA15D-2370-2A4B-A965-6DD9A2373181}" dt="2021-05-21T16:47:16.663" v="516" actId="1076"/>
          <ac:grpSpMkLst>
            <pc:docMk/>
            <pc:sldMk cId="4091017031" sldId="2026819593"/>
            <ac:grpSpMk id="100" creationId="{67499C04-EADB-1A43-B03E-8E264E0D2E85}"/>
          </ac:grpSpMkLst>
        </pc:grpChg>
        <pc:grpChg chg="add mod">
          <ac:chgData name="Nicolas Michel" userId="d441b5a5-d92b-462a-89a0-2af9e5dd3c79" providerId="ADAL" clId="{95AAA15D-2370-2A4B-A965-6DD9A2373181}" dt="2021-05-21T16:47:16.663" v="516" actId="1076"/>
          <ac:grpSpMkLst>
            <pc:docMk/>
            <pc:sldMk cId="4091017031" sldId="2026819593"/>
            <ac:grpSpMk id="107" creationId="{98D54E49-5E47-C94D-B6E7-5EADBB832594}"/>
          </ac:grpSpMkLst>
        </pc:grpChg>
        <pc:grpChg chg="del mod">
          <ac:chgData name="Nicolas Michel" userId="d441b5a5-d92b-462a-89a0-2af9e5dd3c79" providerId="ADAL" clId="{95AAA15D-2370-2A4B-A965-6DD9A2373181}" dt="2021-05-21T16:47:05.903" v="513" actId="478"/>
          <ac:grpSpMkLst>
            <pc:docMk/>
            <pc:sldMk cId="4091017031" sldId="2026819593"/>
            <ac:grpSpMk id="178" creationId="{AAF6AE86-628E-EB4B-8D2A-EF4F8AA38F90}"/>
          </ac:grpSpMkLst>
        </pc:grpChg>
        <pc:grpChg chg="del mod">
          <ac:chgData name="Nicolas Michel" userId="d441b5a5-d92b-462a-89a0-2af9e5dd3c79" providerId="ADAL" clId="{95AAA15D-2370-2A4B-A965-6DD9A2373181}" dt="2021-05-21T16:47:05.903" v="513" actId="478"/>
          <ac:grpSpMkLst>
            <pc:docMk/>
            <pc:sldMk cId="4091017031" sldId="2026819593"/>
            <ac:grpSpMk id="185" creationId="{DF4A59C9-0D18-B44B-9016-182D467DBDF2}"/>
          </ac:grpSpMkLst>
        </pc:grpChg>
        <pc:grpChg chg="del mod">
          <ac:chgData name="Nicolas Michel" userId="d441b5a5-d92b-462a-89a0-2af9e5dd3c79" providerId="ADAL" clId="{95AAA15D-2370-2A4B-A965-6DD9A2373181}" dt="2021-05-21T16:47:05.903" v="513" actId="478"/>
          <ac:grpSpMkLst>
            <pc:docMk/>
            <pc:sldMk cId="4091017031" sldId="2026819593"/>
            <ac:grpSpMk id="191" creationId="{0CE3BE4B-0790-8B4A-8204-608592B7DCEC}"/>
          </ac:grpSpMkLst>
        </pc:grpChg>
        <pc:picChg chg="del mod">
          <ac:chgData name="Nicolas Michel" userId="d441b5a5-d92b-462a-89a0-2af9e5dd3c79" providerId="ADAL" clId="{95AAA15D-2370-2A4B-A965-6DD9A2373181}" dt="2021-05-21T16:47:05.903" v="513" actId="478"/>
          <ac:picMkLst>
            <pc:docMk/>
            <pc:sldMk cId="4091017031" sldId="2026819593"/>
            <ac:picMk id="219" creationId="{A431947C-443D-DB40-A9D1-4EC5BF7F1222}"/>
          </ac:picMkLst>
        </pc:picChg>
        <pc:picChg chg="mod">
          <ac:chgData name="Nicolas Michel" userId="d441b5a5-d92b-462a-89a0-2af9e5dd3c79" providerId="ADAL" clId="{95AAA15D-2370-2A4B-A965-6DD9A2373181}" dt="2021-05-21T16:49:40.986" v="596" actId="1076"/>
          <ac:picMkLst>
            <pc:docMk/>
            <pc:sldMk cId="4091017031" sldId="2026819593"/>
            <ac:picMk id="227" creationId="{FEADC170-E799-6649-94DC-C1BBF96F80DF}"/>
          </ac:picMkLst>
        </pc:picChg>
        <pc:cxnChg chg="add mod">
          <ac:chgData name="Nicolas Michel" userId="d441b5a5-d92b-462a-89a0-2af9e5dd3c79" providerId="ADAL" clId="{95AAA15D-2370-2A4B-A965-6DD9A2373181}" dt="2021-05-21T16:47:16.663" v="516" actId="1076"/>
          <ac:cxnSpMkLst>
            <pc:docMk/>
            <pc:sldMk cId="4091017031" sldId="2026819593"/>
            <ac:cxnSpMk id="50" creationId="{7ED5144E-09C1-2948-A4CF-49CEDF593FC0}"/>
          </ac:cxnSpMkLst>
        </pc:cxnChg>
        <pc:cxnChg chg="add mod">
          <ac:chgData name="Nicolas Michel" userId="d441b5a5-d92b-462a-89a0-2af9e5dd3c79" providerId="ADAL" clId="{95AAA15D-2370-2A4B-A965-6DD9A2373181}" dt="2021-05-21T16:47:16.663" v="516" actId="1076"/>
          <ac:cxnSpMkLst>
            <pc:docMk/>
            <pc:sldMk cId="4091017031" sldId="2026819593"/>
            <ac:cxnSpMk id="57" creationId="{40932E6F-AD73-B747-B2A3-638D91A095D9}"/>
          </ac:cxnSpMkLst>
        </pc:cxnChg>
        <pc:cxnChg chg="add mod">
          <ac:chgData name="Nicolas Michel" userId="d441b5a5-d92b-462a-89a0-2af9e5dd3c79" providerId="ADAL" clId="{95AAA15D-2370-2A4B-A965-6DD9A2373181}" dt="2021-05-21T16:47:16.663" v="516" actId="1076"/>
          <ac:cxnSpMkLst>
            <pc:docMk/>
            <pc:sldMk cId="4091017031" sldId="2026819593"/>
            <ac:cxnSpMk id="70" creationId="{1E4D20BF-F0A5-2442-9628-81772F9DA6DD}"/>
          </ac:cxnSpMkLst>
        </pc:cxnChg>
        <pc:cxnChg chg="add mod">
          <ac:chgData name="Nicolas Michel" userId="d441b5a5-d92b-462a-89a0-2af9e5dd3c79" providerId="ADAL" clId="{95AAA15D-2370-2A4B-A965-6DD9A2373181}" dt="2021-05-21T16:47:16.663" v="516" actId="1076"/>
          <ac:cxnSpMkLst>
            <pc:docMk/>
            <pc:sldMk cId="4091017031" sldId="2026819593"/>
            <ac:cxnSpMk id="92" creationId="{ACFA1953-6242-4043-A75E-D5F2EA26F56B}"/>
          </ac:cxnSpMkLst>
        </pc:cxnChg>
        <pc:cxnChg chg="add mod">
          <ac:chgData name="Nicolas Michel" userId="d441b5a5-d92b-462a-89a0-2af9e5dd3c79" providerId="ADAL" clId="{95AAA15D-2370-2A4B-A965-6DD9A2373181}" dt="2021-05-21T16:47:16.663" v="516" actId="1076"/>
          <ac:cxnSpMkLst>
            <pc:docMk/>
            <pc:sldMk cId="4091017031" sldId="2026819593"/>
            <ac:cxnSpMk id="93" creationId="{E9B0F0FA-0403-E447-8AF0-505A9708B944}"/>
          </ac:cxnSpMkLst>
        </pc:cxnChg>
        <pc:cxnChg chg="add mod">
          <ac:chgData name="Nicolas Michel" userId="d441b5a5-d92b-462a-89a0-2af9e5dd3c79" providerId="ADAL" clId="{95AAA15D-2370-2A4B-A965-6DD9A2373181}" dt="2021-05-21T16:47:16.663" v="516" actId="1076"/>
          <ac:cxnSpMkLst>
            <pc:docMk/>
            <pc:sldMk cId="4091017031" sldId="2026819593"/>
            <ac:cxnSpMk id="94" creationId="{6052E174-330F-8C4A-920C-04DCCC47630B}"/>
          </ac:cxnSpMkLst>
        </pc:cxnChg>
        <pc:cxnChg chg="add mod">
          <ac:chgData name="Nicolas Michel" userId="d441b5a5-d92b-462a-89a0-2af9e5dd3c79" providerId="ADAL" clId="{95AAA15D-2370-2A4B-A965-6DD9A2373181}" dt="2021-05-21T16:47:16.663" v="516" actId="1076"/>
          <ac:cxnSpMkLst>
            <pc:docMk/>
            <pc:sldMk cId="4091017031" sldId="2026819593"/>
            <ac:cxnSpMk id="95" creationId="{6352286A-7292-5F4A-BC51-9E8B5CA8DBBD}"/>
          </ac:cxnSpMkLst>
        </pc:cxnChg>
        <pc:cxnChg chg="add mod">
          <ac:chgData name="Nicolas Michel" userId="d441b5a5-d92b-462a-89a0-2af9e5dd3c79" providerId="ADAL" clId="{95AAA15D-2370-2A4B-A965-6DD9A2373181}" dt="2021-05-21T16:47:16.663" v="516" actId="1076"/>
          <ac:cxnSpMkLst>
            <pc:docMk/>
            <pc:sldMk cId="4091017031" sldId="2026819593"/>
            <ac:cxnSpMk id="99" creationId="{A01D177C-76EC-5A49-B036-216391CC741B}"/>
          </ac:cxnSpMkLst>
        </pc:cxnChg>
        <pc:cxnChg chg="add mod">
          <ac:chgData name="Nicolas Michel" userId="d441b5a5-d92b-462a-89a0-2af9e5dd3c79" providerId="ADAL" clId="{95AAA15D-2370-2A4B-A965-6DD9A2373181}" dt="2021-05-21T16:47:16.663" v="516" actId="1076"/>
          <ac:cxnSpMkLst>
            <pc:docMk/>
            <pc:sldMk cId="4091017031" sldId="2026819593"/>
            <ac:cxnSpMk id="121" creationId="{8C0C591F-725B-144B-98A8-9B70E64289A6}"/>
          </ac:cxnSpMkLst>
        </pc:cxnChg>
        <pc:cxnChg chg="add mod">
          <ac:chgData name="Nicolas Michel" userId="d441b5a5-d92b-462a-89a0-2af9e5dd3c79" providerId="ADAL" clId="{95AAA15D-2370-2A4B-A965-6DD9A2373181}" dt="2021-05-21T16:47:16.663" v="516" actId="1076"/>
          <ac:cxnSpMkLst>
            <pc:docMk/>
            <pc:sldMk cId="4091017031" sldId="2026819593"/>
            <ac:cxnSpMk id="125" creationId="{BBEF1727-5C72-B74F-BDD6-939C456D99B4}"/>
          </ac:cxnSpMkLst>
        </pc:cxnChg>
        <pc:cxnChg chg="del mod">
          <ac:chgData name="Nicolas Michel" userId="d441b5a5-d92b-462a-89a0-2af9e5dd3c79" providerId="ADAL" clId="{95AAA15D-2370-2A4B-A965-6DD9A2373181}" dt="2021-05-21T16:47:05.903" v="513" actId="478"/>
          <ac:cxnSpMkLst>
            <pc:docMk/>
            <pc:sldMk cId="4091017031" sldId="2026819593"/>
            <ac:cxnSpMk id="177" creationId="{EEF28DA3-36BD-8240-A04F-A212FC369A5F}"/>
          </ac:cxnSpMkLst>
        </pc:cxnChg>
        <pc:cxnChg chg="del mod">
          <ac:chgData name="Nicolas Michel" userId="d441b5a5-d92b-462a-89a0-2af9e5dd3c79" providerId="ADAL" clId="{95AAA15D-2370-2A4B-A965-6DD9A2373181}" dt="2021-05-21T16:47:05.903" v="513" actId="478"/>
          <ac:cxnSpMkLst>
            <pc:docMk/>
            <pc:sldMk cId="4091017031" sldId="2026819593"/>
            <ac:cxnSpMk id="184" creationId="{9E27E43E-96D1-C14E-878C-CBAE674CDC42}"/>
          </ac:cxnSpMkLst>
        </pc:cxnChg>
        <pc:cxnChg chg="del mod">
          <ac:chgData name="Nicolas Michel" userId="d441b5a5-d92b-462a-89a0-2af9e5dd3c79" providerId="ADAL" clId="{95AAA15D-2370-2A4B-A965-6DD9A2373181}" dt="2021-05-21T16:47:05.903" v="513" actId="478"/>
          <ac:cxnSpMkLst>
            <pc:docMk/>
            <pc:sldMk cId="4091017031" sldId="2026819593"/>
            <ac:cxnSpMk id="204" creationId="{1CD97E36-EA9F-2744-BFBD-3BCBA836B06B}"/>
          </ac:cxnSpMkLst>
        </pc:cxnChg>
        <pc:cxnChg chg="del mod">
          <ac:chgData name="Nicolas Michel" userId="d441b5a5-d92b-462a-89a0-2af9e5dd3c79" providerId="ADAL" clId="{95AAA15D-2370-2A4B-A965-6DD9A2373181}" dt="2021-05-21T16:47:05.903" v="513" actId="478"/>
          <ac:cxnSpMkLst>
            <pc:docMk/>
            <pc:sldMk cId="4091017031" sldId="2026819593"/>
            <ac:cxnSpMk id="205" creationId="{54D3948E-C11C-464E-A0B1-C2E7BAC3D7BF}"/>
          </ac:cxnSpMkLst>
        </pc:cxnChg>
        <pc:cxnChg chg="del mod">
          <ac:chgData name="Nicolas Michel" userId="d441b5a5-d92b-462a-89a0-2af9e5dd3c79" providerId="ADAL" clId="{95AAA15D-2370-2A4B-A965-6DD9A2373181}" dt="2021-05-21T16:47:05.903" v="513" actId="478"/>
          <ac:cxnSpMkLst>
            <pc:docMk/>
            <pc:sldMk cId="4091017031" sldId="2026819593"/>
            <ac:cxnSpMk id="207" creationId="{BE4095D8-A30E-5844-9359-D13FA720D300}"/>
          </ac:cxnSpMkLst>
        </pc:cxnChg>
        <pc:cxnChg chg="del mod">
          <ac:chgData name="Nicolas Michel" userId="d441b5a5-d92b-462a-89a0-2af9e5dd3c79" providerId="ADAL" clId="{95AAA15D-2370-2A4B-A965-6DD9A2373181}" dt="2021-05-21T16:47:05.903" v="513" actId="478"/>
          <ac:cxnSpMkLst>
            <pc:docMk/>
            <pc:sldMk cId="4091017031" sldId="2026819593"/>
            <ac:cxnSpMk id="208" creationId="{B823ECB4-46B6-8048-9445-5E27FBD41CEB}"/>
          </ac:cxnSpMkLst>
        </pc:cxnChg>
        <pc:cxnChg chg="del mod">
          <ac:chgData name="Nicolas Michel" userId="d441b5a5-d92b-462a-89a0-2af9e5dd3c79" providerId="ADAL" clId="{95AAA15D-2370-2A4B-A965-6DD9A2373181}" dt="2021-05-21T16:47:05.903" v="513" actId="478"/>
          <ac:cxnSpMkLst>
            <pc:docMk/>
            <pc:sldMk cId="4091017031" sldId="2026819593"/>
            <ac:cxnSpMk id="216" creationId="{27FC5E34-C8D2-5146-911C-402A5F6F0BE4}"/>
          </ac:cxnSpMkLst>
        </pc:cxnChg>
        <pc:cxnChg chg="del mod">
          <ac:chgData name="Nicolas Michel" userId="d441b5a5-d92b-462a-89a0-2af9e5dd3c79" providerId="ADAL" clId="{95AAA15D-2370-2A4B-A965-6DD9A2373181}" dt="2021-05-21T16:47:08.935" v="514" actId="478"/>
          <ac:cxnSpMkLst>
            <pc:docMk/>
            <pc:sldMk cId="4091017031" sldId="2026819593"/>
            <ac:cxnSpMk id="221" creationId="{7FC1B312-A545-8C4A-954B-6007239A484B}"/>
          </ac:cxnSpMkLst>
        </pc:cxnChg>
        <pc:cxnChg chg="del mod">
          <ac:chgData name="Nicolas Michel" userId="d441b5a5-d92b-462a-89a0-2af9e5dd3c79" providerId="ADAL" clId="{95AAA15D-2370-2A4B-A965-6DD9A2373181}" dt="2021-05-21T16:47:05.903" v="513" actId="478"/>
          <ac:cxnSpMkLst>
            <pc:docMk/>
            <pc:sldMk cId="4091017031" sldId="2026819593"/>
            <ac:cxnSpMk id="222" creationId="{5116A006-5663-0F4B-A35C-34ABA457A5FC}"/>
          </ac:cxnSpMkLst>
        </pc:cxnChg>
        <pc:cxnChg chg="del mod">
          <ac:chgData name="Nicolas Michel" userId="d441b5a5-d92b-462a-89a0-2af9e5dd3c79" providerId="ADAL" clId="{95AAA15D-2370-2A4B-A965-6DD9A2373181}" dt="2021-05-21T16:47:05.903" v="513" actId="478"/>
          <ac:cxnSpMkLst>
            <pc:docMk/>
            <pc:sldMk cId="4091017031" sldId="2026819593"/>
            <ac:cxnSpMk id="224" creationId="{209E1D60-D763-5D44-98D5-B422FA9757B6}"/>
          </ac:cxnSpMkLst>
        </pc:cxnChg>
        <pc:cxnChg chg="del mod">
          <ac:chgData name="Nicolas Michel" userId="d441b5a5-d92b-462a-89a0-2af9e5dd3c79" providerId="ADAL" clId="{95AAA15D-2370-2A4B-A965-6DD9A2373181}" dt="2021-05-21T16:47:08.935" v="514" actId="478"/>
          <ac:cxnSpMkLst>
            <pc:docMk/>
            <pc:sldMk cId="4091017031" sldId="2026819593"/>
            <ac:cxnSpMk id="225" creationId="{2C3286C3-F512-5049-A430-5B54C32D5465}"/>
          </ac:cxnSpMkLst>
        </pc:cxnChg>
        <pc:cxnChg chg="del mod">
          <ac:chgData name="Nicolas Michel" userId="d441b5a5-d92b-462a-89a0-2af9e5dd3c79" providerId="ADAL" clId="{95AAA15D-2370-2A4B-A965-6DD9A2373181}" dt="2021-05-21T16:47:08.935" v="514" actId="478"/>
          <ac:cxnSpMkLst>
            <pc:docMk/>
            <pc:sldMk cId="4091017031" sldId="2026819593"/>
            <ac:cxnSpMk id="226" creationId="{2B155406-53D2-6B43-982A-500B8F35D624}"/>
          </ac:cxnSpMkLst>
        </pc:cxnChg>
      </pc:sldChg>
    </pc:docChg>
  </pc:docChgLst>
  <pc:docChgLst>
    <pc:chgData name="Nicolas Michel" userId="d441b5a5-d92b-462a-89a0-2af9e5dd3c79" providerId="ADAL" clId="{01CC62C4-0FFE-354B-9BD9-5BAABC3F5841}"/>
    <pc:docChg chg="undo custSel addSld delSld modSld sldOrd modSection">
      <pc:chgData name="Nicolas Michel" userId="d441b5a5-d92b-462a-89a0-2af9e5dd3c79" providerId="ADAL" clId="{01CC62C4-0FFE-354B-9BD9-5BAABC3F5841}" dt="2021-11-17T21:56:11.635" v="1360" actId="2696"/>
      <pc:docMkLst>
        <pc:docMk/>
      </pc:docMkLst>
      <pc:sldChg chg="modSp mod">
        <pc:chgData name="Nicolas Michel" userId="d441b5a5-d92b-462a-89a0-2af9e5dd3c79" providerId="ADAL" clId="{01CC62C4-0FFE-354B-9BD9-5BAABC3F5841}" dt="2021-11-17T21:48:43.331" v="1188" actId="20577"/>
        <pc:sldMkLst>
          <pc:docMk/>
          <pc:sldMk cId="3540618122" sldId="1027"/>
        </pc:sldMkLst>
        <pc:spChg chg="mod">
          <ac:chgData name="Nicolas Michel" userId="d441b5a5-d92b-462a-89a0-2af9e5dd3c79" providerId="ADAL" clId="{01CC62C4-0FFE-354B-9BD9-5BAABC3F5841}" dt="2021-11-17T21:48:43.331" v="1188" actId="20577"/>
          <ac:spMkLst>
            <pc:docMk/>
            <pc:sldMk cId="3540618122" sldId="1027"/>
            <ac:spMk id="33" creationId="{80E93F5D-276F-F847-8349-DF6ED9C6C692}"/>
          </ac:spMkLst>
        </pc:spChg>
      </pc:sldChg>
      <pc:sldChg chg="modSp mod">
        <pc:chgData name="Nicolas Michel" userId="d441b5a5-d92b-462a-89a0-2af9e5dd3c79" providerId="ADAL" clId="{01CC62C4-0FFE-354B-9BD9-5BAABC3F5841}" dt="2021-11-17T21:51:53.958" v="1359" actId="5793"/>
        <pc:sldMkLst>
          <pc:docMk/>
          <pc:sldMk cId="2517506033" sldId="2026819589"/>
        </pc:sldMkLst>
        <pc:spChg chg="mod">
          <ac:chgData name="Nicolas Michel" userId="d441b5a5-d92b-462a-89a0-2af9e5dd3c79" providerId="ADAL" clId="{01CC62C4-0FFE-354B-9BD9-5BAABC3F5841}" dt="2021-11-17T17:53:34.054" v="4" actId="20577"/>
          <ac:spMkLst>
            <pc:docMk/>
            <pc:sldMk cId="2517506033" sldId="2026819589"/>
            <ac:spMk id="3" creationId="{AE53A9A9-6A14-3144-9116-288BB580C597}"/>
          </ac:spMkLst>
        </pc:spChg>
        <pc:spChg chg="mod">
          <ac:chgData name="Nicolas Michel" userId="d441b5a5-d92b-462a-89a0-2af9e5dd3c79" providerId="ADAL" clId="{01CC62C4-0FFE-354B-9BD9-5BAABC3F5841}" dt="2021-11-17T21:49:09.663" v="1221" actId="20577"/>
          <ac:spMkLst>
            <pc:docMk/>
            <pc:sldMk cId="2517506033" sldId="2026819589"/>
            <ac:spMk id="5" creationId="{94E84BB3-679A-A742-B581-A84C65570F92}"/>
          </ac:spMkLst>
        </pc:spChg>
        <pc:spChg chg="mod">
          <ac:chgData name="Nicolas Michel" userId="d441b5a5-d92b-462a-89a0-2af9e5dd3c79" providerId="ADAL" clId="{01CC62C4-0FFE-354B-9BD9-5BAABC3F5841}" dt="2021-11-17T21:51:53.958" v="1359" actId="5793"/>
          <ac:spMkLst>
            <pc:docMk/>
            <pc:sldMk cId="2517506033" sldId="2026819589"/>
            <ac:spMk id="9" creationId="{B4CEF535-DFD6-ED4E-9FDE-00BC04CBD1EC}"/>
          </ac:spMkLst>
        </pc:spChg>
      </pc:sldChg>
      <pc:sldChg chg="modSp mod">
        <pc:chgData name="Nicolas Michel" userId="d441b5a5-d92b-462a-89a0-2af9e5dd3c79" providerId="ADAL" clId="{01CC62C4-0FFE-354B-9BD9-5BAABC3F5841}" dt="2021-11-17T17:57:26.701" v="249" actId="1076"/>
        <pc:sldMkLst>
          <pc:docMk/>
          <pc:sldMk cId="2436789867" sldId="2026819590"/>
        </pc:sldMkLst>
        <pc:picChg chg="mod">
          <ac:chgData name="Nicolas Michel" userId="d441b5a5-d92b-462a-89a0-2af9e5dd3c79" providerId="ADAL" clId="{01CC62C4-0FFE-354B-9BD9-5BAABC3F5841}" dt="2021-11-17T17:57:26.701" v="249" actId="1076"/>
          <ac:picMkLst>
            <pc:docMk/>
            <pc:sldMk cId="2436789867" sldId="2026819590"/>
            <ac:picMk id="5" creationId="{8F781E58-8278-C84F-8106-BFDC7C78B932}"/>
          </ac:picMkLst>
        </pc:picChg>
      </pc:sldChg>
      <pc:sldChg chg="addSp delSp modSp new del mod">
        <pc:chgData name="Nicolas Michel" userId="d441b5a5-d92b-462a-89a0-2af9e5dd3c79" providerId="ADAL" clId="{01CC62C4-0FFE-354B-9BD9-5BAABC3F5841}" dt="2021-11-17T21:56:11.635" v="1360" actId="2696"/>
        <pc:sldMkLst>
          <pc:docMk/>
          <pc:sldMk cId="2011191880" sldId="2026819594"/>
        </pc:sldMkLst>
        <pc:spChg chg="mod">
          <ac:chgData name="Nicolas Michel" userId="d441b5a5-d92b-462a-89a0-2af9e5dd3c79" providerId="ADAL" clId="{01CC62C4-0FFE-354B-9BD9-5BAABC3F5841}" dt="2021-11-17T18:32:47.665" v="379"/>
          <ac:spMkLst>
            <pc:docMk/>
            <pc:sldMk cId="2011191880" sldId="2026819594"/>
            <ac:spMk id="2" creationId="{862D6A97-DD28-A04E-82B2-47C7AC5F8F8C}"/>
          </ac:spMkLst>
        </pc:spChg>
        <pc:spChg chg="mod">
          <ac:chgData name="Nicolas Michel" userId="d441b5a5-d92b-462a-89a0-2af9e5dd3c79" providerId="ADAL" clId="{01CC62C4-0FFE-354B-9BD9-5BAABC3F5841}" dt="2021-11-17T18:32:59.776" v="411" actId="20577"/>
          <ac:spMkLst>
            <pc:docMk/>
            <pc:sldMk cId="2011191880" sldId="2026819594"/>
            <ac:spMk id="3" creationId="{FB3C4F6D-3676-3B4B-8E78-9E1D437188EC}"/>
          </ac:spMkLst>
        </pc:spChg>
        <pc:spChg chg="add mod">
          <ac:chgData name="Nicolas Michel" userId="d441b5a5-d92b-462a-89a0-2af9e5dd3c79" providerId="ADAL" clId="{01CC62C4-0FFE-354B-9BD9-5BAABC3F5841}" dt="2021-11-17T18:33:36.972" v="435" actId="1035"/>
          <ac:spMkLst>
            <pc:docMk/>
            <pc:sldMk cId="2011191880" sldId="2026819594"/>
            <ac:spMk id="5" creationId="{2C5E0FFA-353E-CA40-AE09-8E96667231FC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8" creationId="{87EA4B1D-4025-EB46-977E-C0BD30F9166C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9" creationId="{EEB278D4-3152-1640-934A-B5089BFB5E2A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10" creationId="{039E532D-3426-D849-8491-5D078E06E415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11" creationId="{3406817F-B020-6549-8415-F37BDFC5B773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12" creationId="{5771BB36-1CB7-D543-8FB7-A1EAAD06737E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15" creationId="{64C58F0D-4BD9-D040-B15A-5A3C68D34387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16" creationId="{DAB0C5E1-0DF0-D845-AC6E-312C7C40C23C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17" creationId="{E31B131C-FEDD-8A48-80F8-BFA437DBD343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18" creationId="{4968819E-6739-6E43-A251-C49B42524B55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19" creationId="{817C5B24-8780-5F4C-9141-CD213574DE43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21" creationId="{BF523732-ED62-3E45-9866-92F34CEFEFD1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22" creationId="{D9D03515-29C5-C74B-AFE5-4543E775F22D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23" creationId="{014188B4-125D-4247-9BFF-7BE9D34D67D4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24" creationId="{F781E95C-DFDA-0042-9FFF-B87E94FF8345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25" creationId="{9F55D231-53A5-2848-867C-2295EFBED7C0}"/>
          </ac:spMkLst>
        </pc:spChg>
        <pc:spChg chg="add del mod">
          <ac:chgData name="Nicolas Michel" userId="d441b5a5-d92b-462a-89a0-2af9e5dd3c79" providerId="ADAL" clId="{01CC62C4-0FFE-354B-9BD9-5BAABC3F5841}" dt="2021-11-17T17:59:10.034" v="257" actId="478"/>
          <ac:spMkLst>
            <pc:docMk/>
            <pc:sldMk cId="2011191880" sldId="2026819594"/>
            <ac:spMk id="27" creationId="{20EEACD4-54ED-2E43-B000-4974F6492858}"/>
          </ac:spMkLst>
        </pc:spChg>
        <pc:spChg chg="add del mod">
          <ac:chgData name="Nicolas Michel" userId="d441b5a5-d92b-462a-89a0-2af9e5dd3c79" providerId="ADAL" clId="{01CC62C4-0FFE-354B-9BD9-5BAABC3F5841}" dt="2021-11-17T17:57:44.047" v="251" actId="478"/>
          <ac:spMkLst>
            <pc:docMk/>
            <pc:sldMk cId="2011191880" sldId="2026819594"/>
            <ac:spMk id="28" creationId="{A77EEB9C-60FA-874F-A9A9-CF7FAE5B19B8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30" creationId="{097BC230-FBC2-054D-9B83-BE05D0DE634D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31" creationId="{3ABFFDD8-A86D-0743-AA5F-B10FCFC1F333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32" creationId="{213B3487-4250-9E48-B602-3A69E45ACE4F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33" creationId="{54CC7807-0070-AD4F-95C3-0196FC943BA3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34" creationId="{D6D0D7F0-2FCB-B744-9A4C-2DDE74EBA680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36" creationId="{B4EB2DD4-4532-9C49-A436-BE63397E2337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37" creationId="{317B229C-7B82-DD45-847C-36A4BFCCB2EA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38" creationId="{F26A0254-9293-DF47-8703-149D648E6308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39" creationId="{F4CE7CD4-D8E6-2646-B15A-E0D5A4E18FFC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40" creationId="{CACA94B9-8A34-AB47-A5AC-7AA374B894A8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41" creationId="{25A83BCF-8AED-5F46-A267-D90FCC0B96F3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42" creationId="{EA799F6A-9D68-EF4A-9FC8-116266A7136E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43" creationId="{30A9F81E-310D-A44E-AD0B-EBC7CE64BD19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44" creationId="{A9300410-EF86-CE4A-B9FA-EE235D595DA6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45" creationId="{C735166F-1BFC-A646-A68F-A395F93678F5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46" creationId="{A16E9584-168F-AE40-83AB-C82822396068}"/>
          </ac:spMkLst>
        </pc:spChg>
        <pc:spChg chg="add del mod">
          <ac:chgData name="Nicolas Michel" userId="d441b5a5-d92b-462a-89a0-2af9e5dd3c79" providerId="ADAL" clId="{01CC62C4-0FFE-354B-9BD9-5BAABC3F5841}" dt="2021-11-17T17:59:10.034" v="257" actId="478"/>
          <ac:spMkLst>
            <pc:docMk/>
            <pc:sldMk cId="2011191880" sldId="2026819594"/>
            <ac:spMk id="47" creationId="{5342C2D3-FF4A-AA40-8DA4-18B0AE2FEE6D}"/>
          </ac:spMkLst>
        </pc:spChg>
        <pc:spChg chg="add del mod">
          <ac:chgData name="Nicolas Michel" userId="d441b5a5-d92b-462a-89a0-2af9e5dd3c79" providerId="ADAL" clId="{01CC62C4-0FFE-354B-9BD9-5BAABC3F5841}" dt="2021-11-17T17:59:10.034" v="257" actId="478"/>
          <ac:spMkLst>
            <pc:docMk/>
            <pc:sldMk cId="2011191880" sldId="2026819594"/>
            <ac:spMk id="52" creationId="{6102B19C-8286-C94B-8E70-D3E2F19F2DBF}"/>
          </ac:spMkLst>
        </pc:spChg>
        <pc:spChg chg="add del mod">
          <ac:chgData name="Nicolas Michel" userId="d441b5a5-d92b-462a-89a0-2af9e5dd3c79" providerId="ADAL" clId="{01CC62C4-0FFE-354B-9BD9-5BAABC3F5841}" dt="2021-11-17T17:59:10.034" v="257" actId="478"/>
          <ac:spMkLst>
            <pc:docMk/>
            <pc:sldMk cId="2011191880" sldId="2026819594"/>
            <ac:spMk id="53" creationId="{0028B065-7CA3-C34E-92D8-4132E1FE6016}"/>
          </ac:spMkLst>
        </pc:spChg>
        <pc:spChg chg="add del mod">
          <ac:chgData name="Nicolas Michel" userId="d441b5a5-d92b-462a-89a0-2af9e5dd3c79" providerId="ADAL" clId="{01CC62C4-0FFE-354B-9BD9-5BAABC3F5841}" dt="2021-11-17T17:59:10.034" v="257" actId="478"/>
          <ac:spMkLst>
            <pc:docMk/>
            <pc:sldMk cId="2011191880" sldId="2026819594"/>
            <ac:spMk id="54" creationId="{A96D0BBD-73F9-E84E-8790-1228CB3FB5E8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57" creationId="{2F60461F-1BEF-2049-BF07-4B4B0B2DAA34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58" creationId="{9AAE455F-7007-474B-96C9-FCE3D58F69CD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59" creationId="{57554463-B72C-6E45-9522-03AF3D53FA9C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60" creationId="{87ACC0D6-31A2-4248-A3ED-9FB17B008560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61" creationId="{B45D3556-0706-C443-9F4B-CD272EF92A94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63" creationId="{820138D8-DACE-5F4F-B272-CCF3D8247D90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64" creationId="{C64821CE-ED99-A943-83EF-B060C1EDBCDF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65" creationId="{64E0E0FD-D6BF-E340-B1C2-0EF09F390183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66" creationId="{27026144-D8EA-844C-B144-F9FBE20476B2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67" creationId="{B743DADA-C3E2-6446-8493-F8B810C63B33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68" creationId="{BD8A359A-AE77-394D-A2C5-EA059118A0AE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69" creationId="{CB65E9F3-0EB7-524B-A857-B31AC859C805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70" creationId="{D1AB199F-BC70-F548-A4A3-B0B7F3092DCA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71" creationId="{B1273A55-DCFA-E84F-8766-294BFDC5D64C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72" creationId="{95B4555B-7BF1-5247-9171-314B17AFCEA3}"/>
          </ac:spMkLst>
        </pc:spChg>
        <pc:spChg chg="mod">
          <ac:chgData name="Nicolas Michel" userId="d441b5a5-d92b-462a-89a0-2af9e5dd3c79" providerId="ADAL" clId="{01CC62C4-0FFE-354B-9BD9-5BAABC3F5841}" dt="2021-11-17T17:57:34.931" v="250"/>
          <ac:spMkLst>
            <pc:docMk/>
            <pc:sldMk cId="2011191880" sldId="2026819594"/>
            <ac:spMk id="73" creationId="{101AA74F-F6DD-C740-8882-906ABF036F4E}"/>
          </ac:spMkLst>
        </pc:spChg>
        <pc:spChg chg="add del mod">
          <ac:chgData name="Nicolas Michel" userId="d441b5a5-d92b-462a-89a0-2af9e5dd3c79" providerId="ADAL" clId="{01CC62C4-0FFE-354B-9BD9-5BAABC3F5841}" dt="2021-11-17T17:58:57.864" v="254" actId="478"/>
          <ac:spMkLst>
            <pc:docMk/>
            <pc:sldMk cId="2011191880" sldId="2026819594"/>
            <ac:spMk id="74" creationId="{344F01B9-B06E-5747-9EA0-124944CD47E1}"/>
          </ac:spMkLst>
        </pc:spChg>
        <pc:spChg chg="add del mod">
          <ac:chgData name="Nicolas Michel" userId="d441b5a5-d92b-462a-89a0-2af9e5dd3c79" providerId="ADAL" clId="{01CC62C4-0FFE-354B-9BD9-5BAABC3F5841}" dt="2021-11-17T17:57:44.047" v="251" actId="478"/>
          <ac:spMkLst>
            <pc:docMk/>
            <pc:sldMk cId="2011191880" sldId="2026819594"/>
            <ac:spMk id="76" creationId="{D7F2D233-CF4F-094C-9E27-1CB65E3EDCFC}"/>
          </ac:spMkLst>
        </pc:spChg>
        <pc:spChg chg="add del mod">
          <ac:chgData name="Nicolas Michel" userId="d441b5a5-d92b-462a-89a0-2af9e5dd3c79" providerId="ADAL" clId="{01CC62C4-0FFE-354B-9BD9-5BAABC3F5841}" dt="2021-11-17T17:57:44.047" v="251" actId="478"/>
          <ac:spMkLst>
            <pc:docMk/>
            <pc:sldMk cId="2011191880" sldId="2026819594"/>
            <ac:spMk id="77" creationId="{F680D350-58F8-1B4A-99F3-97B37256FEB5}"/>
          </ac:spMkLst>
        </pc:spChg>
        <pc:spChg chg="add del mod">
          <ac:chgData name="Nicolas Michel" userId="d441b5a5-d92b-462a-89a0-2af9e5dd3c79" providerId="ADAL" clId="{01CC62C4-0FFE-354B-9BD9-5BAABC3F5841}" dt="2021-11-17T17:57:44.047" v="251" actId="478"/>
          <ac:spMkLst>
            <pc:docMk/>
            <pc:sldMk cId="2011191880" sldId="2026819594"/>
            <ac:spMk id="79" creationId="{2502EEE4-2EBB-1947-B7EC-F0C71AE93C06}"/>
          </ac:spMkLst>
        </pc:spChg>
        <pc:spChg chg="add del mod">
          <ac:chgData name="Nicolas Michel" userId="d441b5a5-d92b-462a-89a0-2af9e5dd3c79" providerId="ADAL" clId="{01CC62C4-0FFE-354B-9BD9-5BAABC3F5841}" dt="2021-11-17T17:57:44.047" v="251" actId="478"/>
          <ac:spMkLst>
            <pc:docMk/>
            <pc:sldMk cId="2011191880" sldId="2026819594"/>
            <ac:spMk id="80" creationId="{F2F35C3B-9A42-C84A-8CF9-95D4C47ADB5D}"/>
          </ac:spMkLst>
        </pc:spChg>
        <pc:spChg chg="mod">
          <ac:chgData name="Nicolas Michel" userId="d441b5a5-d92b-462a-89a0-2af9e5dd3c79" providerId="ADAL" clId="{01CC62C4-0FFE-354B-9BD9-5BAABC3F5841}" dt="2021-11-17T17:58:51.616" v="252"/>
          <ac:spMkLst>
            <pc:docMk/>
            <pc:sldMk cId="2011191880" sldId="2026819594"/>
            <ac:spMk id="82" creationId="{F086F2B8-D639-5B4E-8027-B132EEE7B057}"/>
          </ac:spMkLst>
        </pc:spChg>
        <pc:spChg chg="mod">
          <ac:chgData name="Nicolas Michel" userId="d441b5a5-d92b-462a-89a0-2af9e5dd3c79" providerId="ADAL" clId="{01CC62C4-0FFE-354B-9BD9-5BAABC3F5841}" dt="2021-11-17T17:58:51.616" v="252"/>
          <ac:spMkLst>
            <pc:docMk/>
            <pc:sldMk cId="2011191880" sldId="2026819594"/>
            <ac:spMk id="83" creationId="{1C9F9E10-08F0-234D-8D9A-928E49116242}"/>
          </ac:spMkLst>
        </pc:spChg>
        <pc:spChg chg="mod">
          <ac:chgData name="Nicolas Michel" userId="d441b5a5-d92b-462a-89a0-2af9e5dd3c79" providerId="ADAL" clId="{01CC62C4-0FFE-354B-9BD9-5BAABC3F5841}" dt="2021-11-17T17:58:51.616" v="252"/>
          <ac:spMkLst>
            <pc:docMk/>
            <pc:sldMk cId="2011191880" sldId="2026819594"/>
            <ac:spMk id="84" creationId="{F5091567-6FFF-2B4E-969A-D1F77A65ABD8}"/>
          </ac:spMkLst>
        </pc:spChg>
        <pc:spChg chg="mod">
          <ac:chgData name="Nicolas Michel" userId="d441b5a5-d92b-462a-89a0-2af9e5dd3c79" providerId="ADAL" clId="{01CC62C4-0FFE-354B-9BD9-5BAABC3F5841}" dt="2021-11-17T17:58:51.616" v="252"/>
          <ac:spMkLst>
            <pc:docMk/>
            <pc:sldMk cId="2011191880" sldId="2026819594"/>
            <ac:spMk id="85" creationId="{A6297F2D-9676-3D41-9087-314865036733}"/>
          </ac:spMkLst>
        </pc:spChg>
        <pc:spChg chg="mod">
          <ac:chgData name="Nicolas Michel" userId="d441b5a5-d92b-462a-89a0-2af9e5dd3c79" providerId="ADAL" clId="{01CC62C4-0FFE-354B-9BD9-5BAABC3F5841}" dt="2021-11-17T17:58:51.616" v="252"/>
          <ac:spMkLst>
            <pc:docMk/>
            <pc:sldMk cId="2011191880" sldId="2026819594"/>
            <ac:spMk id="86" creationId="{0D6CC715-3B24-4D42-9395-CA8CE9346AC3}"/>
          </ac:spMkLst>
        </pc:spChg>
        <pc:spChg chg="add mod">
          <ac:chgData name="Nicolas Michel" userId="d441b5a5-d92b-462a-89a0-2af9e5dd3c79" providerId="ADAL" clId="{01CC62C4-0FFE-354B-9BD9-5BAABC3F5841}" dt="2021-11-17T18:33:36.972" v="435" actId="1035"/>
          <ac:spMkLst>
            <pc:docMk/>
            <pc:sldMk cId="2011191880" sldId="2026819594"/>
            <ac:spMk id="87" creationId="{E9A3547B-06DA-9445-9D66-58443876ABA1}"/>
          </ac:spMkLst>
        </pc:spChg>
        <pc:spChg chg="mod">
          <ac:chgData name="Nicolas Michel" userId="d441b5a5-d92b-462a-89a0-2af9e5dd3c79" providerId="ADAL" clId="{01CC62C4-0FFE-354B-9BD9-5BAABC3F5841}" dt="2021-11-17T18:06:26.748" v="286"/>
          <ac:spMkLst>
            <pc:docMk/>
            <pc:sldMk cId="2011191880" sldId="2026819594"/>
            <ac:spMk id="90" creationId="{D12F192E-21DE-C944-B58F-AA254AE1DC32}"/>
          </ac:spMkLst>
        </pc:spChg>
        <pc:spChg chg="mod">
          <ac:chgData name="Nicolas Michel" userId="d441b5a5-d92b-462a-89a0-2af9e5dd3c79" providerId="ADAL" clId="{01CC62C4-0FFE-354B-9BD9-5BAABC3F5841}" dt="2021-11-17T18:06:26.748" v="286"/>
          <ac:spMkLst>
            <pc:docMk/>
            <pc:sldMk cId="2011191880" sldId="2026819594"/>
            <ac:spMk id="91" creationId="{23E0BD28-17F7-EB44-8121-1208539CDC79}"/>
          </ac:spMkLst>
        </pc:spChg>
        <pc:spChg chg="mod">
          <ac:chgData name="Nicolas Michel" userId="d441b5a5-d92b-462a-89a0-2af9e5dd3c79" providerId="ADAL" clId="{01CC62C4-0FFE-354B-9BD9-5BAABC3F5841}" dt="2021-11-17T18:06:26.748" v="286"/>
          <ac:spMkLst>
            <pc:docMk/>
            <pc:sldMk cId="2011191880" sldId="2026819594"/>
            <ac:spMk id="92" creationId="{2C03F727-E678-364B-A191-4346526DA982}"/>
          </ac:spMkLst>
        </pc:spChg>
        <pc:spChg chg="mod">
          <ac:chgData name="Nicolas Michel" userId="d441b5a5-d92b-462a-89a0-2af9e5dd3c79" providerId="ADAL" clId="{01CC62C4-0FFE-354B-9BD9-5BAABC3F5841}" dt="2021-11-17T18:06:26.748" v="286"/>
          <ac:spMkLst>
            <pc:docMk/>
            <pc:sldMk cId="2011191880" sldId="2026819594"/>
            <ac:spMk id="93" creationId="{FC90CCA4-8FBE-A043-8925-F13E6C9A582E}"/>
          </ac:spMkLst>
        </pc:spChg>
        <pc:spChg chg="mod">
          <ac:chgData name="Nicolas Michel" userId="d441b5a5-d92b-462a-89a0-2af9e5dd3c79" providerId="ADAL" clId="{01CC62C4-0FFE-354B-9BD9-5BAABC3F5841}" dt="2021-11-17T18:06:26.748" v="286"/>
          <ac:spMkLst>
            <pc:docMk/>
            <pc:sldMk cId="2011191880" sldId="2026819594"/>
            <ac:spMk id="94" creationId="{0D4BA16F-E5BB-5043-BC8D-F55588791AC1}"/>
          </ac:spMkLst>
        </pc:spChg>
        <pc:spChg chg="add mod">
          <ac:chgData name="Nicolas Michel" userId="d441b5a5-d92b-462a-89a0-2af9e5dd3c79" providerId="ADAL" clId="{01CC62C4-0FFE-354B-9BD9-5BAABC3F5841}" dt="2021-11-17T18:33:36.972" v="435" actId="1035"/>
          <ac:spMkLst>
            <pc:docMk/>
            <pc:sldMk cId="2011191880" sldId="2026819594"/>
            <ac:spMk id="104" creationId="{A134570A-2270-8749-9784-AB64DAED3173}"/>
          </ac:spMkLst>
        </pc:spChg>
        <pc:spChg chg="add mod">
          <ac:chgData name="Nicolas Michel" userId="d441b5a5-d92b-462a-89a0-2af9e5dd3c79" providerId="ADAL" clId="{01CC62C4-0FFE-354B-9BD9-5BAABC3F5841}" dt="2021-11-17T18:33:36.972" v="435" actId="1035"/>
          <ac:spMkLst>
            <pc:docMk/>
            <pc:sldMk cId="2011191880" sldId="2026819594"/>
            <ac:spMk id="105" creationId="{0C7DF5D5-D9C3-9D41-AA04-6B59D5461C84}"/>
          </ac:spMkLst>
        </pc:spChg>
        <pc:spChg chg="add del mod">
          <ac:chgData name="Nicolas Michel" userId="d441b5a5-d92b-462a-89a0-2af9e5dd3c79" providerId="ADAL" clId="{01CC62C4-0FFE-354B-9BD9-5BAABC3F5841}" dt="2021-11-17T18:32:36.691" v="378" actId="478"/>
          <ac:spMkLst>
            <pc:docMk/>
            <pc:sldMk cId="2011191880" sldId="2026819594"/>
            <ac:spMk id="106" creationId="{79608B13-B6EB-484B-A7FB-F6C591E9E777}"/>
          </ac:spMkLst>
        </pc:spChg>
        <pc:spChg chg="add mod">
          <ac:chgData name="Nicolas Michel" userId="d441b5a5-d92b-462a-89a0-2af9e5dd3c79" providerId="ADAL" clId="{01CC62C4-0FFE-354B-9BD9-5BAABC3F5841}" dt="2021-11-17T18:33:36.972" v="435" actId="1035"/>
          <ac:spMkLst>
            <pc:docMk/>
            <pc:sldMk cId="2011191880" sldId="2026819594"/>
            <ac:spMk id="107" creationId="{59FA4C2F-C938-114F-BED7-893EFF4B41B9}"/>
          </ac:spMkLst>
        </pc:spChg>
        <pc:spChg chg="add mod">
          <ac:chgData name="Nicolas Michel" userId="d441b5a5-d92b-462a-89a0-2af9e5dd3c79" providerId="ADAL" clId="{01CC62C4-0FFE-354B-9BD9-5BAABC3F5841}" dt="2021-11-17T18:33:36.972" v="435" actId="1035"/>
          <ac:spMkLst>
            <pc:docMk/>
            <pc:sldMk cId="2011191880" sldId="2026819594"/>
            <ac:spMk id="108" creationId="{E70B1177-BFD8-5F40-AD34-85C6AE882935}"/>
          </ac:spMkLst>
        </pc:spChg>
        <pc:spChg chg="add mod">
          <ac:chgData name="Nicolas Michel" userId="d441b5a5-d92b-462a-89a0-2af9e5dd3c79" providerId="ADAL" clId="{01CC62C4-0FFE-354B-9BD9-5BAABC3F5841}" dt="2021-11-17T18:33:36.972" v="435" actId="1035"/>
          <ac:spMkLst>
            <pc:docMk/>
            <pc:sldMk cId="2011191880" sldId="2026819594"/>
            <ac:spMk id="109" creationId="{863564CD-1EAD-F04F-A6F1-233A6E13A515}"/>
          </ac:spMkLst>
        </pc:spChg>
        <pc:spChg chg="add mod">
          <ac:chgData name="Nicolas Michel" userId="d441b5a5-d92b-462a-89a0-2af9e5dd3c79" providerId="ADAL" clId="{01CC62C4-0FFE-354B-9BD9-5BAABC3F5841}" dt="2021-11-17T18:35:54.938" v="540" actId="20577"/>
          <ac:spMkLst>
            <pc:docMk/>
            <pc:sldMk cId="2011191880" sldId="2026819594"/>
            <ac:spMk id="110" creationId="{30C5259F-11C7-5B4A-9BC2-6FC1EB093263}"/>
          </ac:spMkLst>
        </pc:spChg>
        <pc:grpChg chg="add del mod">
          <ac:chgData name="Nicolas Michel" userId="d441b5a5-d92b-462a-89a0-2af9e5dd3c79" providerId="ADAL" clId="{01CC62C4-0FFE-354B-9BD9-5BAABC3F5841}" dt="2021-11-17T17:57:44.047" v="251" actId="478"/>
          <ac:grpSpMkLst>
            <pc:docMk/>
            <pc:sldMk cId="2011191880" sldId="2026819594"/>
            <ac:grpSpMk id="7" creationId="{6ECBDE43-A4E5-B544-A51E-1C51DF12BB87}"/>
          </ac:grpSpMkLst>
        </pc:grpChg>
        <pc:grpChg chg="add del mod">
          <ac:chgData name="Nicolas Michel" userId="d441b5a5-d92b-462a-89a0-2af9e5dd3c79" providerId="ADAL" clId="{01CC62C4-0FFE-354B-9BD9-5BAABC3F5841}" dt="2021-11-17T17:57:44.047" v="251" actId="478"/>
          <ac:grpSpMkLst>
            <pc:docMk/>
            <pc:sldMk cId="2011191880" sldId="2026819594"/>
            <ac:grpSpMk id="14" creationId="{B3D26034-8D4C-414B-97CE-16F696EF9C58}"/>
          </ac:grpSpMkLst>
        </pc:grpChg>
        <pc:grpChg chg="add mod">
          <ac:chgData name="Nicolas Michel" userId="d441b5a5-d92b-462a-89a0-2af9e5dd3c79" providerId="ADAL" clId="{01CC62C4-0FFE-354B-9BD9-5BAABC3F5841}" dt="2021-11-17T18:33:36.972" v="435" actId="1035"/>
          <ac:grpSpMkLst>
            <pc:docMk/>
            <pc:sldMk cId="2011191880" sldId="2026819594"/>
            <ac:grpSpMk id="20" creationId="{79F27602-E6F2-1A49-95E6-E94405A7D158}"/>
          </ac:grpSpMkLst>
        </pc:grpChg>
        <pc:grpChg chg="add del mod">
          <ac:chgData name="Nicolas Michel" userId="d441b5a5-d92b-462a-89a0-2af9e5dd3c79" providerId="ADAL" clId="{01CC62C4-0FFE-354B-9BD9-5BAABC3F5841}" dt="2021-11-17T17:59:10.034" v="257" actId="478"/>
          <ac:grpSpMkLst>
            <pc:docMk/>
            <pc:sldMk cId="2011191880" sldId="2026819594"/>
            <ac:grpSpMk id="29" creationId="{DCB14141-CEA8-9C48-B7A0-1675A07287C3}"/>
          </ac:grpSpMkLst>
        </pc:grpChg>
        <pc:grpChg chg="add del mod">
          <ac:chgData name="Nicolas Michel" userId="d441b5a5-d92b-462a-89a0-2af9e5dd3c79" providerId="ADAL" clId="{01CC62C4-0FFE-354B-9BD9-5BAABC3F5841}" dt="2021-11-17T17:59:10.034" v="257" actId="478"/>
          <ac:grpSpMkLst>
            <pc:docMk/>
            <pc:sldMk cId="2011191880" sldId="2026819594"/>
            <ac:grpSpMk id="35" creationId="{E793B47C-03FC-3748-965E-72B9626AD142}"/>
          </ac:grpSpMkLst>
        </pc:grpChg>
        <pc:grpChg chg="add del mod">
          <ac:chgData name="Nicolas Michel" userId="d441b5a5-d92b-462a-89a0-2af9e5dd3c79" providerId="ADAL" clId="{01CC62C4-0FFE-354B-9BD9-5BAABC3F5841}" dt="2021-11-17T17:57:44.047" v="251" actId="478"/>
          <ac:grpSpMkLst>
            <pc:docMk/>
            <pc:sldMk cId="2011191880" sldId="2026819594"/>
            <ac:grpSpMk id="56" creationId="{94A1EF11-344A-4D43-9899-C280A30EEBC0}"/>
          </ac:grpSpMkLst>
        </pc:grpChg>
        <pc:grpChg chg="add del mod">
          <ac:chgData name="Nicolas Michel" userId="d441b5a5-d92b-462a-89a0-2af9e5dd3c79" providerId="ADAL" clId="{01CC62C4-0FFE-354B-9BD9-5BAABC3F5841}" dt="2021-11-17T17:57:44.047" v="251" actId="478"/>
          <ac:grpSpMkLst>
            <pc:docMk/>
            <pc:sldMk cId="2011191880" sldId="2026819594"/>
            <ac:grpSpMk id="62" creationId="{14F8A3D9-5C1D-1A4F-99A9-C1DC9B9390A7}"/>
          </ac:grpSpMkLst>
        </pc:grpChg>
        <pc:grpChg chg="add mod">
          <ac:chgData name="Nicolas Michel" userId="d441b5a5-d92b-462a-89a0-2af9e5dd3c79" providerId="ADAL" clId="{01CC62C4-0FFE-354B-9BD9-5BAABC3F5841}" dt="2021-11-17T18:33:36.972" v="435" actId="1035"/>
          <ac:grpSpMkLst>
            <pc:docMk/>
            <pc:sldMk cId="2011191880" sldId="2026819594"/>
            <ac:grpSpMk id="81" creationId="{054CC734-62DE-3C49-9114-411658C33416}"/>
          </ac:grpSpMkLst>
        </pc:grpChg>
        <pc:grpChg chg="add mod">
          <ac:chgData name="Nicolas Michel" userId="d441b5a5-d92b-462a-89a0-2af9e5dd3c79" providerId="ADAL" clId="{01CC62C4-0FFE-354B-9BD9-5BAABC3F5841}" dt="2021-11-17T18:33:36.972" v="435" actId="1035"/>
          <ac:grpSpMkLst>
            <pc:docMk/>
            <pc:sldMk cId="2011191880" sldId="2026819594"/>
            <ac:grpSpMk id="89" creationId="{21AC673B-AD51-3647-872B-4EF95B5BC120}"/>
          </ac:grpSpMkLst>
        </pc:grpChg>
        <pc:picChg chg="add del mod">
          <ac:chgData name="Nicolas Michel" userId="d441b5a5-d92b-462a-89a0-2af9e5dd3c79" providerId="ADAL" clId="{01CC62C4-0FFE-354B-9BD9-5BAABC3F5841}" dt="2021-11-17T17:57:44.047" v="251" actId="478"/>
          <ac:picMkLst>
            <pc:docMk/>
            <pc:sldMk cId="2011191880" sldId="2026819594"/>
            <ac:picMk id="4" creationId="{31233937-7DEE-354F-9538-B3992FE32502}"/>
          </ac:picMkLst>
        </pc:picChg>
        <pc:cxnChg chg="add del mod">
          <ac:chgData name="Nicolas Michel" userId="d441b5a5-d92b-462a-89a0-2af9e5dd3c79" providerId="ADAL" clId="{01CC62C4-0FFE-354B-9BD9-5BAABC3F5841}" dt="2021-11-17T17:57:44.047" v="251" actId="478"/>
          <ac:cxnSpMkLst>
            <pc:docMk/>
            <pc:sldMk cId="2011191880" sldId="2026819594"/>
            <ac:cxnSpMk id="6" creationId="{9A26A7CA-0054-C547-8ED0-1E50F3981863}"/>
          </ac:cxnSpMkLst>
        </pc:cxnChg>
        <pc:cxnChg chg="add del mod">
          <ac:chgData name="Nicolas Michel" userId="d441b5a5-d92b-462a-89a0-2af9e5dd3c79" providerId="ADAL" clId="{01CC62C4-0FFE-354B-9BD9-5BAABC3F5841}" dt="2021-11-17T17:57:44.047" v="251" actId="478"/>
          <ac:cxnSpMkLst>
            <pc:docMk/>
            <pc:sldMk cId="2011191880" sldId="2026819594"/>
            <ac:cxnSpMk id="13" creationId="{6E5107FB-0DD7-C545-BF1A-873B3C2F6A3A}"/>
          </ac:cxnSpMkLst>
        </pc:cxnChg>
        <pc:cxnChg chg="add del mod">
          <ac:chgData name="Nicolas Michel" userId="d441b5a5-d92b-462a-89a0-2af9e5dd3c79" providerId="ADAL" clId="{01CC62C4-0FFE-354B-9BD9-5BAABC3F5841}" dt="2021-11-17T17:59:10.034" v="257" actId="478"/>
          <ac:cxnSpMkLst>
            <pc:docMk/>
            <pc:sldMk cId="2011191880" sldId="2026819594"/>
            <ac:cxnSpMk id="26" creationId="{2CB1213A-1C5D-534F-B40E-77B7238F6589}"/>
          </ac:cxnSpMkLst>
        </pc:cxnChg>
        <pc:cxnChg chg="add mod">
          <ac:chgData name="Nicolas Michel" userId="d441b5a5-d92b-462a-89a0-2af9e5dd3c79" providerId="ADAL" clId="{01CC62C4-0FFE-354B-9BD9-5BAABC3F5841}" dt="2021-11-17T18:33:36.972" v="435" actId="1035"/>
          <ac:cxnSpMkLst>
            <pc:docMk/>
            <pc:sldMk cId="2011191880" sldId="2026819594"/>
            <ac:cxnSpMk id="48" creationId="{BEB999F0-84A2-F949-8D86-16CBC32E1A08}"/>
          </ac:cxnSpMkLst>
        </pc:cxnChg>
        <pc:cxnChg chg="add del mod">
          <ac:chgData name="Nicolas Michel" userId="d441b5a5-d92b-462a-89a0-2af9e5dd3c79" providerId="ADAL" clId="{01CC62C4-0FFE-354B-9BD9-5BAABC3F5841}" dt="2021-11-17T17:59:10.034" v="257" actId="478"/>
          <ac:cxnSpMkLst>
            <pc:docMk/>
            <pc:sldMk cId="2011191880" sldId="2026819594"/>
            <ac:cxnSpMk id="49" creationId="{8F6C0E43-5402-D54D-85CB-5C8BCD33B944}"/>
          </ac:cxnSpMkLst>
        </pc:cxnChg>
        <pc:cxnChg chg="add del mod">
          <ac:chgData name="Nicolas Michel" userId="d441b5a5-d92b-462a-89a0-2af9e5dd3c79" providerId="ADAL" clId="{01CC62C4-0FFE-354B-9BD9-5BAABC3F5841}" dt="2021-11-17T17:59:10.034" v="257" actId="478"/>
          <ac:cxnSpMkLst>
            <pc:docMk/>
            <pc:sldMk cId="2011191880" sldId="2026819594"/>
            <ac:cxnSpMk id="50" creationId="{2FF7A657-C2E2-234C-B119-E372E63AA6AF}"/>
          </ac:cxnSpMkLst>
        </pc:cxnChg>
        <pc:cxnChg chg="add del mod">
          <ac:chgData name="Nicolas Michel" userId="d441b5a5-d92b-462a-89a0-2af9e5dd3c79" providerId="ADAL" clId="{01CC62C4-0FFE-354B-9BD9-5BAABC3F5841}" dt="2021-11-17T17:59:10.034" v="257" actId="478"/>
          <ac:cxnSpMkLst>
            <pc:docMk/>
            <pc:sldMk cId="2011191880" sldId="2026819594"/>
            <ac:cxnSpMk id="51" creationId="{22FAA735-2E43-3448-905A-8DE6A0883660}"/>
          </ac:cxnSpMkLst>
        </pc:cxnChg>
        <pc:cxnChg chg="add del mod">
          <ac:chgData name="Nicolas Michel" userId="d441b5a5-d92b-462a-89a0-2af9e5dd3c79" providerId="ADAL" clId="{01CC62C4-0FFE-354B-9BD9-5BAABC3F5841}" dt="2021-11-17T17:57:44.047" v="251" actId="478"/>
          <ac:cxnSpMkLst>
            <pc:docMk/>
            <pc:sldMk cId="2011191880" sldId="2026819594"/>
            <ac:cxnSpMk id="55" creationId="{0C33D0FC-69B8-364F-858B-32DE573BE775}"/>
          </ac:cxnSpMkLst>
        </pc:cxnChg>
        <pc:cxnChg chg="add del mod">
          <ac:chgData name="Nicolas Michel" userId="d441b5a5-d92b-462a-89a0-2af9e5dd3c79" providerId="ADAL" clId="{01CC62C4-0FFE-354B-9BD9-5BAABC3F5841}" dt="2021-11-17T17:57:44.047" v="251" actId="478"/>
          <ac:cxnSpMkLst>
            <pc:docMk/>
            <pc:sldMk cId="2011191880" sldId="2026819594"/>
            <ac:cxnSpMk id="75" creationId="{F2BFB15F-2828-9247-B529-A2074EA589AD}"/>
          </ac:cxnSpMkLst>
        </pc:cxnChg>
        <pc:cxnChg chg="add del mod">
          <ac:chgData name="Nicolas Michel" userId="d441b5a5-d92b-462a-89a0-2af9e5dd3c79" providerId="ADAL" clId="{01CC62C4-0FFE-354B-9BD9-5BAABC3F5841}" dt="2021-11-17T17:57:44.047" v="251" actId="478"/>
          <ac:cxnSpMkLst>
            <pc:docMk/>
            <pc:sldMk cId="2011191880" sldId="2026819594"/>
            <ac:cxnSpMk id="78" creationId="{37AEBEC7-7E28-BB4B-B4B0-9D11EA0BD972}"/>
          </ac:cxnSpMkLst>
        </pc:cxnChg>
        <pc:cxnChg chg="add mod">
          <ac:chgData name="Nicolas Michel" userId="d441b5a5-d92b-462a-89a0-2af9e5dd3c79" providerId="ADAL" clId="{01CC62C4-0FFE-354B-9BD9-5BAABC3F5841}" dt="2021-11-17T18:33:36.972" v="435" actId="1035"/>
          <ac:cxnSpMkLst>
            <pc:docMk/>
            <pc:sldMk cId="2011191880" sldId="2026819594"/>
            <ac:cxnSpMk id="88" creationId="{1D40F2D0-3280-7641-9CC8-40CF6EC74973}"/>
          </ac:cxnSpMkLst>
        </pc:cxnChg>
        <pc:cxnChg chg="add mod">
          <ac:chgData name="Nicolas Michel" userId="d441b5a5-d92b-462a-89a0-2af9e5dd3c79" providerId="ADAL" clId="{01CC62C4-0FFE-354B-9BD9-5BAABC3F5841}" dt="2021-11-17T18:33:36.972" v="435" actId="1035"/>
          <ac:cxnSpMkLst>
            <pc:docMk/>
            <pc:sldMk cId="2011191880" sldId="2026819594"/>
            <ac:cxnSpMk id="95" creationId="{682DE7DD-C91B-384C-AB99-821FD87FB691}"/>
          </ac:cxnSpMkLst>
        </pc:cxnChg>
        <pc:cxnChg chg="add del mod">
          <ac:chgData name="Nicolas Michel" userId="d441b5a5-d92b-462a-89a0-2af9e5dd3c79" providerId="ADAL" clId="{01CC62C4-0FFE-354B-9BD9-5BAABC3F5841}" dt="2021-11-17T18:32:32.180" v="377" actId="478"/>
          <ac:cxnSpMkLst>
            <pc:docMk/>
            <pc:sldMk cId="2011191880" sldId="2026819594"/>
            <ac:cxnSpMk id="98" creationId="{9E0B7CED-1FA1-5642-9ACC-4D22B895A532}"/>
          </ac:cxnSpMkLst>
        </pc:cxnChg>
        <pc:cxnChg chg="add mod">
          <ac:chgData name="Nicolas Michel" userId="d441b5a5-d92b-462a-89a0-2af9e5dd3c79" providerId="ADAL" clId="{01CC62C4-0FFE-354B-9BD9-5BAABC3F5841}" dt="2021-11-17T18:33:36.972" v="435" actId="1035"/>
          <ac:cxnSpMkLst>
            <pc:docMk/>
            <pc:sldMk cId="2011191880" sldId="2026819594"/>
            <ac:cxnSpMk id="99" creationId="{00E43328-F4A1-6342-8541-675E9DB4AD89}"/>
          </ac:cxnSpMkLst>
        </pc:cxnChg>
      </pc:sldChg>
      <pc:sldChg chg="addSp delSp modSp add mod">
        <pc:chgData name="Nicolas Michel" userId="d441b5a5-d92b-462a-89a0-2af9e5dd3c79" providerId="ADAL" clId="{01CC62C4-0FFE-354B-9BD9-5BAABC3F5841}" dt="2021-11-17T21:50:11.037" v="1261" actId="20577"/>
        <pc:sldMkLst>
          <pc:docMk/>
          <pc:sldMk cId="711506131" sldId="2026819595"/>
        </pc:sldMkLst>
        <pc:spChg chg="mod">
          <ac:chgData name="Nicolas Michel" userId="d441b5a5-d92b-462a-89a0-2af9e5dd3c79" providerId="ADAL" clId="{01CC62C4-0FFE-354B-9BD9-5BAABC3F5841}" dt="2021-11-17T21:50:11.037" v="1261" actId="20577"/>
          <ac:spMkLst>
            <pc:docMk/>
            <pc:sldMk cId="711506131" sldId="2026819595"/>
            <ac:spMk id="4" creationId="{09B6555F-1EAF-4F7A-8578-4612F0A9F50E}"/>
          </ac:spMkLst>
        </pc:spChg>
        <pc:spChg chg="mod">
          <ac:chgData name="Nicolas Michel" userId="d441b5a5-d92b-462a-89a0-2af9e5dd3c79" providerId="ADAL" clId="{01CC62C4-0FFE-354B-9BD9-5BAABC3F5841}" dt="2021-11-17T21:43:01.604" v="1137" actId="20577"/>
          <ac:spMkLst>
            <pc:docMk/>
            <pc:sldMk cId="711506131" sldId="2026819595"/>
            <ac:spMk id="7" creationId="{7DB403A4-D178-444A-AE5E-CB7EE7E8A52B}"/>
          </ac:spMkLst>
        </pc:spChg>
        <pc:spChg chg="add mod">
          <ac:chgData name="Nicolas Michel" userId="d441b5a5-d92b-462a-89a0-2af9e5dd3c79" providerId="ADAL" clId="{01CC62C4-0FFE-354B-9BD9-5BAABC3F5841}" dt="2021-11-17T18:44:50.317" v="908" actId="1076"/>
          <ac:spMkLst>
            <pc:docMk/>
            <pc:sldMk cId="711506131" sldId="2026819595"/>
            <ac:spMk id="48" creationId="{25CC22E9-E24A-D240-9343-D691C7370387}"/>
          </ac:spMkLst>
        </pc:spChg>
        <pc:spChg chg="mod">
          <ac:chgData name="Nicolas Michel" userId="d441b5a5-d92b-462a-89a0-2af9e5dd3c79" providerId="ADAL" clId="{01CC62C4-0FFE-354B-9BD9-5BAABC3F5841}" dt="2021-11-17T18:36:56.700" v="543"/>
          <ac:spMkLst>
            <pc:docMk/>
            <pc:sldMk cId="711506131" sldId="2026819595"/>
            <ac:spMk id="50" creationId="{D59FEB6F-1B0F-B64D-92B4-4E6C18FE80C6}"/>
          </ac:spMkLst>
        </pc:spChg>
        <pc:spChg chg="mod">
          <ac:chgData name="Nicolas Michel" userId="d441b5a5-d92b-462a-89a0-2af9e5dd3c79" providerId="ADAL" clId="{01CC62C4-0FFE-354B-9BD9-5BAABC3F5841}" dt="2021-11-17T18:36:56.700" v="543"/>
          <ac:spMkLst>
            <pc:docMk/>
            <pc:sldMk cId="711506131" sldId="2026819595"/>
            <ac:spMk id="51" creationId="{C659876A-92B5-194A-8BCA-4CC5A8F0AA7F}"/>
          </ac:spMkLst>
        </pc:spChg>
        <pc:spChg chg="mod">
          <ac:chgData name="Nicolas Michel" userId="d441b5a5-d92b-462a-89a0-2af9e5dd3c79" providerId="ADAL" clId="{01CC62C4-0FFE-354B-9BD9-5BAABC3F5841}" dt="2021-11-17T18:36:56.700" v="543"/>
          <ac:spMkLst>
            <pc:docMk/>
            <pc:sldMk cId="711506131" sldId="2026819595"/>
            <ac:spMk id="52" creationId="{2937C71B-5469-F043-A69D-78FD996195FC}"/>
          </ac:spMkLst>
        </pc:spChg>
        <pc:spChg chg="mod">
          <ac:chgData name="Nicolas Michel" userId="d441b5a5-d92b-462a-89a0-2af9e5dd3c79" providerId="ADAL" clId="{01CC62C4-0FFE-354B-9BD9-5BAABC3F5841}" dt="2021-11-17T18:36:56.700" v="543"/>
          <ac:spMkLst>
            <pc:docMk/>
            <pc:sldMk cId="711506131" sldId="2026819595"/>
            <ac:spMk id="53" creationId="{31213099-B6C6-0141-A905-9A8E85BFBE40}"/>
          </ac:spMkLst>
        </pc:spChg>
        <pc:spChg chg="mod">
          <ac:chgData name="Nicolas Michel" userId="d441b5a5-d92b-462a-89a0-2af9e5dd3c79" providerId="ADAL" clId="{01CC62C4-0FFE-354B-9BD9-5BAABC3F5841}" dt="2021-11-17T18:36:56.700" v="543"/>
          <ac:spMkLst>
            <pc:docMk/>
            <pc:sldMk cId="711506131" sldId="2026819595"/>
            <ac:spMk id="54" creationId="{56619D2A-B56E-3F42-A55A-D7A450C7A397}"/>
          </ac:spMkLst>
        </pc:spChg>
        <pc:spChg chg="mod">
          <ac:chgData name="Nicolas Michel" userId="d441b5a5-d92b-462a-89a0-2af9e5dd3c79" providerId="ADAL" clId="{01CC62C4-0FFE-354B-9BD9-5BAABC3F5841}" dt="2021-11-17T18:36:56.700" v="543"/>
          <ac:spMkLst>
            <pc:docMk/>
            <pc:sldMk cId="711506131" sldId="2026819595"/>
            <ac:spMk id="57" creationId="{F75D8F45-6E41-3343-B784-149097249956}"/>
          </ac:spMkLst>
        </pc:spChg>
        <pc:spChg chg="mod">
          <ac:chgData name="Nicolas Michel" userId="d441b5a5-d92b-462a-89a0-2af9e5dd3c79" providerId="ADAL" clId="{01CC62C4-0FFE-354B-9BD9-5BAABC3F5841}" dt="2021-11-17T18:36:56.700" v="543"/>
          <ac:spMkLst>
            <pc:docMk/>
            <pc:sldMk cId="711506131" sldId="2026819595"/>
            <ac:spMk id="58" creationId="{60759A70-3407-B24E-B09E-B2443819D5F2}"/>
          </ac:spMkLst>
        </pc:spChg>
        <pc:spChg chg="mod">
          <ac:chgData name="Nicolas Michel" userId="d441b5a5-d92b-462a-89a0-2af9e5dd3c79" providerId="ADAL" clId="{01CC62C4-0FFE-354B-9BD9-5BAABC3F5841}" dt="2021-11-17T18:36:56.700" v="543"/>
          <ac:spMkLst>
            <pc:docMk/>
            <pc:sldMk cId="711506131" sldId="2026819595"/>
            <ac:spMk id="59" creationId="{3EE5B845-82B9-E44F-AE29-9E85CA0AD6D1}"/>
          </ac:spMkLst>
        </pc:spChg>
        <pc:spChg chg="mod">
          <ac:chgData name="Nicolas Michel" userId="d441b5a5-d92b-462a-89a0-2af9e5dd3c79" providerId="ADAL" clId="{01CC62C4-0FFE-354B-9BD9-5BAABC3F5841}" dt="2021-11-17T18:36:56.700" v="543"/>
          <ac:spMkLst>
            <pc:docMk/>
            <pc:sldMk cId="711506131" sldId="2026819595"/>
            <ac:spMk id="60" creationId="{8D7F8F56-D695-C049-A6FD-666CD9824EA3}"/>
          </ac:spMkLst>
        </pc:spChg>
        <pc:spChg chg="mod">
          <ac:chgData name="Nicolas Michel" userId="d441b5a5-d92b-462a-89a0-2af9e5dd3c79" providerId="ADAL" clId="{01CC62C4-0FFE-354B-9BD9-5BAABC3F5841}" dt="2021-11-17T18:36:56.700" v="543"/>
          <ac:spMkLst>
            <pc:docMk/>
            <pc:sldMk cId="711506131" sldId="2026819595"/>
            <ac:spMk id="61" creationId="{7B1546BB-ECC8-C449-92F0-1F31E255B72C}"/>
          </ac:spMkLst>
        </pc:spChg>
        <pc:spChg chg="add mod">
          <ac:chgData name="Nicolas Michel" userId="d441b5a5-d92b-462a-89a0-2af9e5dd3c79" providerId="ADAL" clId="{01CC62C4-0FFE-354B-9BD9-5BAABC3F5841}" dt="2021-11-17T21:34:16.408" v="914" actId="1076"/>
          <ac:spMkLst>
            <pc:docMk/>
            <pc:sldMk cId="711506131" sldId="2026819595"/>
            <ac:spMk id="62" creationId="{98C09BC6-A459-1047-AAA6-CDF324FEE532}"/>
          </ac:spMkLst>
        </pc:spChg>
        <pc:spChg chg="mod">
          <ac:chgData name="Nicolas Michel" userId="d441b5a5-d92b-462a-89a0-2af9e5dd3c79" providerId="ADAL" clId="{01CC62C4-0FFE-354B-9BD9-5BAABC3F5841}" dt="2021-11-17T18:36:56.700" v="543"/>
          <ac:spMkLst>
            <pc:docMk/>
            <pc:sldMk cId="711506131" sldId="2026819595"/>
            <ac:spMk id="65" creationId="{A33B4FF4-8BA9-0849-9FC3-C5CBA028184B}"/>
          </ac:spMkLst>
        </pc:spChg>
        <pc:spChg chg="mod">
          <ac:chgData name="Nicolas Michel" userId="d441b5a5-d92b-462a-89a0-2af9e5dd3c79" providerId="ADAL" clId="{01CC62C4-0FFE-354B-9BD9-5BAABC3F5841}" dt="2021-11-17T18:36:56.700" v="543"/>
          <ac:spMkLst>
            <pc:docMk/>
            <pc:sldMk cId="711506131" sldId="2026819595"/>
            <ac:spMk id="66" creationId="{BA9BCCC7-BABE-5843-8AC2-BCEFD08411D2}"/>
          </ac:spMkLst>
        </pc:spChg>
        <pc:spChg chg="mod">
          <ac:chgData name="Nicolas Michel" userId="d441b5a5-d92b-462a-89a0-2af9e5dd3c79" providerId="ADAL" clId="{01CC62C4-0FFE-354B-9BD9-5BAABC3F5841}" dt="2021-11-17T18:36:56.700" v="543"/>
          <ac:spMkLst>
            <pc:docMk/>
            <pc:sldMk cId="711506131" sldId="2026819595"/>
            <ac:spMk id="67" creationId="{64CCEC30-B8F2-C94B-80F3-1A597131ECAD}"/>
          </ac:spMkLst>
        </pc:spChg>
        <pc:spChg chg="mod">
          <ac:chgData name="Nicolas Michel" userId="d441b5a5-d92b-462a-89a0-2af9e5dd3c79" providerId="ADAL" clId="{01CC62C4-0FFE-354B-9BD9-5BAABC3F5841}" dt="2021-11-17T18:36:56.700" v="543"/>
          <ac:spMkLst>
            <pc:docMk/>
            <pc:sldMk cId="711506131" sldId="2026819595"/>
            <ac:spMk id="68" creationId="{DD83E1D8-4CF8-224C-916C-3E34F39069C9}"/>
          </ac:spMkLst>
        </pc:spChg>
        <pc:spChg chg="mod">
          <ac:chgData name="Nicolas Michel" userId="d441b5a5-d92b-462a-89a0-2af9e5dd3c79" providerId="ADAL" clId="{01CC62C4-0FFE-354B-9BD9-5BAABC3F5841}" dt="2021-11-17T18:36:56.700" v="543"/>
          <ac:spMkLst>
            <pc:docMk/>
            <pc:sldMk cId="711506131" sldId="2026819595"/>
            <ac:spMk id="69" creationId="{31D981A7-1C0F-0B48-8D29-E9855CB30B1C}"/>
          </ac:spMkLst>
        </pc:spChg>
        <pc:spChg chg="add del mod">
          <ac:chgData name="Nicolas Michel" userId="d441b5a5-d92b-462a-89a0-2af9e5dd3c79" providerId="ADAL" clId="{01CC62C4-0FFE-354B-9BD9-5BAABC3F5841}" dt="2021-11-17T21:34:07.970" v="911" actId="478"/>
          <ac:spMkLst>
            <pc:docMk/>
            <pc:sldMk cId="711506131" sldId="2026819595"/>
            <ac:spMk id="72" creationId="{7DD7AEF1-7A9E-C144-AF9F-A62461813877}"/>
          </ac:spMkLst>
        </pc:spChg>
        <pc:spChg chg="add mod">
          <ac:chgData name="Nicolas Michel" userId="d441b5a5-d92b-462a-89a0-2af9e5dd3c79" providerId="ADAL" clId="{01CC62C4-0FFE-354B-9BD9-5BAABC3F5841}" dt="2021-11-17T21:41:56.082" v="1017" actId="207"/>
          <ac:spMkLst>
            <pc:docMk/>
            <pc:sldMk cId="711506131" sldId="2026819595"/>
            <ac:spMk id="73" creationId="{EC311489-ED1E-5049-B4F4-D27F0A00CBF5}"/>
          </ac:spMkLst>
        </pc:spChg>
        <pc:spChg chg="add del mod">
          <ac:chgData name="Nicolas Michel" userId="d441b5a5-d92b-462a-89a0-2af9e5dd3c79" providerId="ADAL" clId="{01CC62C4-0FFE-354B-9BD9-5BAABC3F5841}" dt="2021-11-17T21:41:59.836" v="1018" actId="478"/>
          <ac:spMkLst>
            <pc:docMk/>
            <pc:sldMk cId="711506131" sldId="2026819595"/>
            <ac:spMk id="74" creationId="{C96CC500-F73C-BD49-8FD5-F81AD80B6079}"/>
          </ac:spMkLst>
        </pc:spChg>
        <pc:spChg chg="add mod">
          <ac:chgData name="Nicolas Michel" userId="d441b5a5-d92b-462a-89a0-2af9e5dd3c79" providerId="ADAL" clId="{01CC62C4-0FFE-354B-9BD9-5BAABC3F5841}" dt="2021-11-17T21:34:35.252" v="917" actId="1076"/>
          <ac:spMkLst>
            <pc:docMk/>
            <pc:sldMk cId="711506131" sldId="2026819595"/>
            <ac:spMk id="75" creationId="{909C6E52-0825-5442-B601-C2314E032BD4}"/>
          </ac:spMkLst>
        </pc:spChg>
        <pc:spChg chg="add mod">
          <ac:chgData name="Nicolas Michel" userId="d441b5a5-d92b-462a-89a0-2af9e5dd3c79" providerId="ADAL" clId="{01CC62C4-0FFE-354B-9BD9-5BAABC3F5841}" dt="2021-11-17T18:44:50.317" v="908" actId="1076"/>
          <ac:spMkLst>
            <pc:docMk/>
            <pc:sldMk cId="711506131" sldId="2026819595"/>
            <ac:spMk id="76" creationId="{DE57FE00-9106-5F42-A437-D89649C9C5AA}"/>
          </ac:spMkLst>
        </pc:spChg>
        <pc:spChg chg="add mod">
          <ac:chgData name="Nicolas Michel" userId="d441b5a5-d92b-462a-89a0-2af9e5dd3c79" providerId="ADAL" clId="{01CC62C4-0FFE-354B-9BD9-5BAABC3F5841}" dt="2021-11-17T21:35:39.134" v="955" actId="1076"/>
          <ac:spMkLst>
            <pc:docMk/>
            <pc:sldMk cId="711506131" sldId="2026819595"/>
            <ac:spMk id="77" creationId="{C0155D03-32D4-E344-BA47-C03088FF9B6A}"/>
          </ac:spMkLst>
        </pc:spChg>
        <pc:spChg chg="add mod">
          <ac:chgData name="Nicolas Michel" userId="d441b5a5-d92b-462a-89a0-2af9e5dd3c79" providerId="ADAL" clId="{01CC62C4-0FFE-354B-9BD9-5BAABC3F5841}" dt="2021-11-17T21:35:25.354" v="952" actId="1076"/>
          <ac:spMkLst>
            <pc:docMk/>
            <pc:sldMk cId="711506131" sldId="2026819595"/>
            <ac:spMk id="79" creationId="{2185F3B7-0AC4-2041-ACFB-FE9EC16532B9}"/>
          </ac:spMkLst>
        </pc:spChg>
        <pc:spChg chg="add mod">
          <ac:chgData name="Nicolas Michel" userId="d441b5a5-d92b-462a-89a0-2af9e5dd3c79" providerId="ADAL" clId="{01CC62C4-0FFE-354B-9BD9-5BAABC3F5841}" dt="2021-11-17T21:37:55.124" v="986" actId="115"/>
          <ac:spMkLst>
            <pc:docMk/>
            <pc:sldMk cId="711506131" sldId="2026819595"/>
            <ac:spMk id="81" creationId="{17A8CE8D-D0A3-EA45-978E-1F3CEF47A407}"/>
          </ac:spMkLst>
        </pc:spChg>
        <pc:spChg chg="add mod">
          <ac:chgData name="Nicolas Michel" userId="d441b5a5-d92b-462a-89a0-2af9e5dd3c79" providerId="ADAL" clId="{01CC62C4-0FFE-354B-9BD9-5BAABC3F5841}" dt="2021-11-17T21:42:05.130" v="1020" actId="1076"/>
          <ac:spMkLst>
            <pc:docMk/>
            <pc:sldMk cId="711506131" sldId="2026819595"/>
            <ac:spMk id="88" creationId="{15C5451F-9321-184E-8CEB-093355822D90}"/>
          </ac:spMkLst>
        </pc:spChg>
        <pc:spChg chg="del">
          <ac:chgData name="Nicolas Michel" userId="d441b5a5-d92b-462a-89a0-2af9e5dd3c79" providerId="ADAL" clId="{01CC62C4-0FFE-354B-9BD9-5BAABC3F5841}" dt="2021-11-17T18:36:56.450" v="542" actId="478"/>
          <ac:spMkLst>
            <pc:docMk/>
            <pc:sldMk cId="711506131" sldId="2026819595"/>
            <ac:spMk id="102" creationId="{5A3BDB23-EA08-CB48-956F-C3422D819C2B}"/>
          </ac:spMkLst>
        </pc:spChg>
        <pc:spChg chg="del">
          <ac:chgData name="Nicolas Michel" userId="d441b5a5-d92b-462a-89a0-2af9e5dd3c79" providerId="ADAL" clId="{01CC62C4-0FFE-354B-9BD9-5BAABC3F5841}" dt="2021-11-17T18:36:56.450" v="542" actId="478"/>
          <ac:spMkLst>
            <pc:docMk/>
            <pc:sldMk cId="711506131" sldId="2026819595"/>
            <ac:spMk id="117" creationId="{7E4F7104-9242-0C4B-AF64-D6BB4B5159B6}"/>
          </ac:spMkLst>
        </pc:spChg>
        <pc:spChg chg="del">
          <ac:chgData name="Nicolas Michel" userId="d441b5a5-d92b-462a-89a0-2af9e5dd3c79" providerId="ADAL" clId="{01CC62C4-0FFE-354B-9BD9-5BAABC3F5841}" dt="2021-11-17T18:36:56.450" v="542" actId="478"/>
          <ac:spMkLst>
            <pc:docMk/>
            <pc:sldMk cId="711506131" sldId="2026819595"/>
            <ac:spMk id="175" creationId="{76BABB0E-B3BF-224D-8204-0C308398A472}"/>
          </ac:spMkLst>
        </pc:spChg>
        <pc:spChg chg="del">
          <ac:chgData name="Nicolas Michel" userId="d441b5a5-d92b-462a-89a0-2af9e5dd3c79" providerId="ADAL" clId="{01CC62C4-0FFE-354B-9BD9-5BAABC3F5841}" dt="2021-11-17T18:36:56.450" v="542" actId="478"/>
          <ac:spMkLst>
            <pc:docMk/>
            <pc:sldMk cId="711506131" sldId="2026819595"/>
            <ac:spMk id="176" creationId="{D4CAA05F-EFCC-CF47-B1D7-F73DEE3648B7}"/>
          </ac:spMkLst>
        </pc:spChg>
        <pc:spChg chg="del">
          <ac:chgData name="Nicolas Michel" userId="d441b5a5-d92b-462a-89a0-2af9e5dd3c79" providerId="ADAL" clId="{01CC62C4-0FFE-354B-9BD9-5BAABC3F5841}" dt="2021-11-17T18:36:56.450" v="542" actId="478"/>
          <ac:spMkLst>
            <pc:docMk/>
            <pc:sldMk cId="711506131" sldId="2026819595"/>
            <ac:spMk id="197" creationId="{33A23842-0583-344D-B383-8C514BE94795}"/>
          </ac:spMkLst>
        </pc:spChg>
        <pc:spChg chg="del">
          <ac:chgData name="Nicolas Michel" userId="d441b5a5-d92b-462a-89a0-2af9e5dd3c79" providerId="ADAL" clId="{01CC62C4-0FFE-354B-9BD9-5BAABC3F5841}" dt="2021-11-17T18:36:56.450" v="542" actId="478"/>
          <ac:spMkLst>
            <pc:docMk/>
            <pc:sldMk cId="711506131" sldId="2026819595"/>
            <ac:spMk id="203" creationId="{6207F3A4-769E-1442-BE6E-B7337E4B2311}"/>
          </ac:spMkLst>
        </pc:spChg>
        <pc:spChg chg="del">
          <ac:chgData name="Nicolas Michel" userId="d441b5a5-d92b-462a-89a0-2af9e5dd3c79" providerId="ADAL" clId="{01CC62C4-0FFE-354B-9BD9-5BAABC3F5841}" dt="2021-11-17T18:36:56.450" v="542" actId="478"/>
          <ac:spMkLst>
            <pc:docMk/>
            <pc:sldMk cId="711506131" sldId="2026819595"/>
            <ac:spMk id="206" creationId="{3DB2EA24-17F3-E441-AE78-B01283734C02}"/>
          </ac:spMkLst>
        </pc:spChg>
        <pc:spChg chg="del">
          <ac:chgData name="Nicolas Michel" userId="d441b5a5-d92b-462a-89a0-2af9e5dd3c79" providerId="ADAL" clId="{01CC62C4-0FFE-354B-9BD9-5BAABC3F5841}" dt="2021-11-17T18:36:56.450" v="542" actId="478"/>
          <ac:spMkLst>
            <pc:docMk/>
            <pc:sldMk cId="711506131" sldId="2026819595"/>
            <ac:spMk id="209" creationId="{AD17787C-A165-1141-BFE8-3C367C469D3F}"/>
          </ac:spMkLst>
        </pc:spChg>
        <pc:spChg chg="del">
          <ac:chgData name="Nicolas Michel" userId="d441b5a5-d92b-462a-89a0-2af9e5dd3c79" providerId="ADAL" clId="{01CC62C4-0FFE-354B-9BD9-5BAABC3F5841}" dt="2021-11-17T18:36:56.450" v="542" actId="478"/>
          <ac:spMkLst>
            <pc:docMk/>
            <pc:sldMk cId="711506131" sldId="2026819595"/>
            <ac:spMk id="214" creationId="{98787D93-5300-7549-BEA7-565A26C8817B}"/>
          </ac:spMkLst>
        </pc:spChg>
        <pc:spChg chg="del">
          <ac:chgData name="Nicolas Michel" userId="d441b5a5-d92b-462a-89a0-2af9e5dd3c79" providerId="ADAL" clId="{01CC62C4-0FFE-354B-9BD9-5BAABC3F5841}" dt="2021-11-17T18:36:56.450" v="542" actId="478"/>
          <ac:spMkLst>
            <pc:docMk/>
            <pc:sldMk cId="711506131" sldId="2026819595"/>
            <ac:spMk id="220" creationId="{AEF4132F-79FC-704E-ADD4-ADA867DE2279}"/>
          </ac:spMkLst>
        </pc:spChg>
        <pc:spChg chg="del">
          <ac:chgData name="Nicolas Michel" userId="d441b5a5-d92b-462a-89a0-2af9e5dd3c79" providerId="ADAL" clId="{01CC62C4-0FFE-354B-9BD9-5BAABC3F5841}" dt="2021-11-17T18:36:56.450" v="542" actId="478"/>
          <ac:spMkLst>
            <pc:docMk/>
            <pc:sldMk cId="711506131" sldId="2026819595"/>
            <ac:spMk id="223" creationId="{7F7F0118-9EB5-E14E-94C4-0E3F912A1304}"/>
          </ac:spMkLst>
        </pc:spChg>
        <pc:grpChg chg="add mod">
          <ac:chgData name="Nicolas Michel" userId="d441b5a5-d92b-462a-89a0-2af9e5dd3c79" providerId="ADAL" clId="{01CC62C4-0FFE-354B-9BD9-5BAABC3F5841}" dt="2021-11-17T18:44:50.317" v="908" actId="1076"/>
          <ac:grpSpMkLst>
            <pc:docMk/>
            <pc:sldMk cId="711506131" sldId="2026819595"/>
            <ac:grpSpMk id="49" creationId="{F676BDFC-398F-7644-9C07-D9AE6FCFED18}"/>
          </ac:grpSpMkLst>
        </pc:grpChg>
        <pc:grpChg chg="add mod">
          <ac:chgData name="Nicolas Michel" userId="d441b5a5-d92b-462a-89a0-2af9e5dd3c79" providerId="ADAL" clId="{01CC62C4-0FFE-354B-9BD9-5BAABC3F5841}" dt="2021-11-17T18:44:50.317" v="908" actId="1076"/>
          <ac:grpSpMkLst>
            <pc:docMk/>
            <pc:sldMk cId="711506131" sldId="2026819595"/>
            <ac:grpSpMk id="56" creationId="{74B0858C-B44C-D642-A8A8-112367C37700}"/>
          </ac:grpSpMkLst>
        </pc:grpChg>
        <pc:grpChg chg="add mod">
          <ac:chgData name="Nicolas Michel" userId="d441b5a5-d92b-462a-89a0-2af9e5dd3c79" providerId="ADAL" clId="{01CC62C4-0FFE-354B-9BD9-5BAABC3F5841}" dt="2021-11-17T18:44:50.317" v="908" actId="1076"/>
          <ac:grpSpMkLst>
            <pc:docMk/>
            <pc:sldMk cId="711506131" sldId="2026819595"/>
            <ac:grpSpMk id="64" creationId="{F7E01506-A3FE-5C4E-88E5-9C922CA127F2}"/>
          </ac:grpSpMkLst>
        </pc:grpChg>
        <pc:grpChg chg="del">
          <ac:chgData name="Nicolas Michel" userId="d441b5a5-d92b-462a-89a0-2af9e5dd3c79" providerId="ADAL" clId="{01CC62C4-0FFE-354B-9BD9-5BAABC3F5841}" dt="2021-11-17T18:36:56.450" v="542" actId="478"/>
          <ac:grpSpMkLst>
            <pc:docMk/>
            <pc:sldMk cId="711506131" sldId="2026819595"/>
            <ac:grpSpMk id="178" creationId="{AAF6AE86-628E-EB4B-8D2A-EF4F8AA38F90}"/>
          </ac:grpSpMkLst>
        </pc:grpChg>
        <pc:grpChg chg="del">
          <ac:chgData name="Nicolas Michel" userId="d441b5a5-d92b-462a-89a0-2af9e5dd3c79" providerId="ADAL" clId="{01CC62C4-0FFE-354B-9BD9-5BAABC3F5841}" dt="2021-11-17T18:36:56.450" v="542" actId="478"/>
          <ac:grpSpMkLst>
            <pc:docMk/>
            <pc:sldMk cId="711506131" sldId="2026819595"/>
            <ac:grpSpMk id="185" creationId="{DF4A59C9-0D18-B44B-9016-182D467DBDF2}"/>
          </ac:grpSpMkLst>
        </pc:grpChg>
        <pc:grpChg chg="del">
          <ac:chgData name="Nicolas Michel" userId="d441b5a5-d92b-462a-89a0-2af9e5dd3c79" providerId="ADAL" clId="{01CC62C4-0FFE-354B-9BD9-5BAABC3F5841}" dt="2021-11-17T18:36:56.450" v="542" actId="478"/>
          <ac:grpSpMkLst>
            <pc:docMk/>
            <pc:sldMk cId="711506131" sldId="2026819595"/>
            <ac:grpSpMk id="191" creationId="{0CE3BE4B-0790-8B4A-8204-608592B7DCEC}"/>
          </ac:grpSpMkLst>
        </pc:grpChg>
        <pc:picChg chg="del">
          <ac:chgData name="Nicolas Michel" userId="d441b5a5-d92b-462a-89a0-2af9e5dd3c79" providerId="ADAL" clId="{01CC62C4-0FFE-354B-9BD9-5BAABC3F5841}" dt="2021-11-17T18:36:56.450" v="542" actId="478"/>
          <ac:picMkLst>
            <pc:docMk/>
            <pc:sldMk cId="711506131" sldId="2026819595"/>
            <ac:picMk id="219" creationId="{A431947C-443D-DB40-A9D1-4EC5BF7F1222}"/>
          </ac:picMkLst>
        </pc:picChg>
        <pc:picChg chg="del">
          <ac:chgData name="Nicolas Michel" userId="d441b5a5-d92b-462a-89a0-2af9e5dd3c79" providerId="ADAL" clId="{01CC62C4-0FFE-354B-9BD9-5BAABC3F5841}" dt="2021-11-17T18:36:56.450" v="542" actId="478"/>
          <ac:picMkLst>
            <pc:docMk/>
            <pc:sldMk cId="711506131" sldId="2026819595"/>
            <ac:picMk id="227" creationId="{FEADC170-E799-6649-94DC-C1BBF96F80DF}"/>
          </ac:picMkLst>
        </pc:picChg>
        <pc:cxnChg chg="add mod">
          <ac:chgData name="Nicolas Michel" userId="d441b5a5-d92b-462a-89a0-2af9e5dd3c79" providerId="ADAL" clId="{01CC62C4-0FFE-354B-9BD9-5BAABC3F5841}" dt="2021-11-17T21:34:12.941" v="913" actId="14100"/>
          <ac:cxnSpMkLst>
            <pc:docMk/>
            <pc:sldMk cId="711506131" sldId="2026819595"/>
            <ac:cxnSpMk id="55" creationId="{C931F22E-BBAA-6C4D-894C-270EEB35D247}"/>
          </ac:cxnSpMkLst>
        </pc:cxnChg>
        <pc:cxnChg chg="add del mod">
          <ac:chgData name="Nicolas Michel" userId="d441b5a5-d92b-462a-89a0-2af9e5dd3c79" providerId="ADAL" clId="{01CC62C4-0FFE-354B-9BD9-5BAABC3F5841}" dt="2021-11-17T21:34:08.842" v="912" actId="478"/>
          <ac:cxnSpMkLst>
            <pc:docMk/>
            <pc:sldMk cId="711506131" sldId="2026819595"/>
            <ac:cxnSpMk id="63" creationId="{BECFC4F7-C89B-064E-977F-6EC8EC66C6DC}"/>
          </ac:cxnSpMkLst>
        </pc:cxnChg>
        <pc:cxnChg chg="add mod">
          <ac:chgData name="Nicolas Michel" userId="d441b5a5-d92b-462a-89a0-2af9e5dd3c79" providerId="ADAL" clId="{01CC62C4-0FFE-354B-9BD9-5BAABC3F5841}" dt="2021-11-17T18:44:50.317" v="908" actId="1076"/>
          <ac:cxnSpMkLst>
            <pc:docMk/>
            <pc:sldMk cId="711506131" sldId="2026819595"/>
            <ac:cxnSpMk id="70" creationId="{1C877CD5-6087-3A4E-A5CD-A94060E44B73}"/>
          </ac:cxnSpMkLst>
        </pc:cxnChg>
        <pc:cxnChg chg="add mod">
          <ac:chgData name="Nicolas Michel" userId="d441b5a5-d92b-462a-89a0-2af9e5dd3c79" providerId="ADAL" clId="{01CC62C4-0FFE-354B-9BD9-5BAABC3F5841}" dt="2021-11-17T18:44:50.317" v="908" actId="1076"/>
          <ac:cxnSpMkLst>
            <pc:docMk/>
            <pc:sldMk cId="711506131" sldId="2026819595"/>
            <ac:cxnSpMk id="71" creationId="{A020E1ED-BCE3-E84A-B671-0EE74E124E4A}"/>
          </ac:cxnSpMkLst>
        </pc:cxnChg>
        <pc:cxnChg chg="add mod">
          <ac:chgData name="Nicolas Michel" userId="d441b5a5-d92b-462a-89a0-2af9e5dd3c79" providerId="ADAL" clId="{01CC62C4-0FFE-354B-9BD9-5BAABC3F5841}" dt="2021-11-17T21:38:24.611" v="994" actId="14100"/>
          <ac:cxnSpMkLst>
            <pc:docMk/>
            <pc:sldMk cId="711506131" sldId="2026819595"/>
            <ac:cxnSpMk id="80" creationId="{FBF1EFA7-F0CC-9147-AF91-D9453DA46B70}"/>
          </ac:cxnSpMkLst>
        </pc:cxnChg>
        <pc:cxnChg chg="add mod">
          <ac:chgData name="Nicolas Michel" userId="d441b5a5-d92b-462a-89a0-2af9e5dd3c79" providerId="ADAL" clId="{01CC62C4-0FFE-354B-9BD9-5BAABC3F5841}" dt="2021-11-17T21:38:45.002" v="1000" actId="14100"/>
          <ac:cxnSpMkLst>
            <pc:docMk/>
            <pc:sldMk cId="711506131" sldId="2026819595"/>
            <ac:cxnSpMk id="84" creationId="{AE8FB6FF-2103-EB41-9BC6-579527967916}"/>
          </ac:cxnSpMkLst>
        </pc:cxnChg>
        <pc:cxnChg chg="del mod">
          <ac:chgData name="Nicolas Michel" userId="d441b5a5-d92b-462a-89a0-2af9e5dd3c79" providerId="ADAL" clId="{01CC62C4-0FFE-354B-9BD9-5BAABC3F5841}" dt="2021-11-17T18:36:56.450" v="542" actId="478"/>
          <ac:cxnSpMkLst>
            <pc:docMk/>
            <pc:sldMk cId="711506131" sldId="2026819595"/>
            <ac:cxnSpMk id="177" creationId="{EEF28DA3-36BD-8240-A04F-A212FC369A5F}"/>
          </ac:cxnSpMkLst>
        </pc:cxnChg>
        <pc:cxnChg chg="del mod">
          <ac:chgData name="Nicolas Michel" userId="d441b5a5-d92b-462a-89a0-2af9e5dd3c79" providerId="ADAL" clId="{01CC62C4-0FFE-354B-9BD9-5BAABC3F5841}" dt="2021-11-17T18:36:56.450" v="542" actId="478"/>
          <ac:cxnSpMkLst>
            <pc:docMk/>
            <pc:sldMk cId="711506131" sldId="2026819595"/>
            <ac:cxnSpMk id="184" creationId="{9E27E43E-96D1-C14E-878C-CBAE674CDC42}"/>
          </ac:cxnSpMkLst>
        </pc:cxnChg>
        <pc:cxnChg chg="del">
          <ac:chgData name="Nicolas Michel" userId="d441b5a5-d92b-462a-89a0-2af9e5dd3c79" providerId="ADAL" clId="{01CC62C4-0FFE-354B-9BD9-5BAABC3F5841}" dt="2021-11-17T18:36:56.450" v="542" actId="478"/>
          <ac:cxnSpMkLst>
            <pc:docMk/>
            <pc:sldMk cId="711506131" sldId="2026819595"/>
            <ac:cxnSpMk id="204" creationId="{1CD97E36-EA9F-2744-BFBD-3BCBA836B06B}"/>
          </ac:cxnSpMkLst>
        </pc:cxnChg>
        <pc:cxnChg chg="del">
          <ac:chgData name="Nicolas Michel" userId="d441b5a5-d92b-462a-89a0-2af9e5dd3c79" providerId="ADAL" clId="{01CC62C4-0FFE-354B-9BD9-5BAABC3F5841}" dt="2021-11-17T18:36:56.450" v="542" actId="478"/>
          <ac:cxnSpMkLst>
            <pc:docMk/>
            <pc:sldMk cId="711506131" sldId="2026819595"/>
            <ac:cxnSpMk id="205" creationId="{54D3948E-C11C-464E-A0B1-C2E7BAC3D7BF}"/>
          </ac:cxnSpMkLst>
        </pc:cxnChg>
        <pc:cxnChg chg="del">
          <ac:chgData name="Nicolas Michel" userId="d441b5a5-d92b-462a-89a0-2af9e5dd3c79" providerId="ADAL" clId="{01CC62C4-0FFE-354B-9BD9-5BAABC3F5841}" dt="2021-11-17T18:36:56.450" v="542" actId="478"/>
          <ac:cxnSpMkLst>
            <pc:docMk/>
            <pc:sldMk cId="711506131" sldId="2026819595"/>
            <ac:cxnSpMk id="207" creationId="{BE4095D8-A30E-5844-9359-D13FA720D300}"/>
          </ac:cxnSpMkLst>
        </pc:cxnChg>
        <pc:cxnChg chg="del">
          <ac:chgData name="Nicolas Michel" userId="d441b5a5-d92b-462a-89a0-2af9e5dd3c79" providerId="ADAL" clId="{01CC62C4-0FFE-354B-9BD9-5BAABC3F5841}" dt="2021-11-17T18:36:56.450" v="542" actId="478"/>
          <ac:cxnSpMkLst>
            <pc:docMk/>
            <pc:sldMk cId="711506131" sldId="2026819595"/>
            <ac:cxnSpMk id="208" creationId="{B823ECB4-46B6-8048-9445-5E27FBD41CEB}"/>
          </ac:cxnSpMkLst>
        </pc:cxnChg>
        <pc:cxnChg chg="del">
          <ac:chgData name="Nicolas Michel" userId="d441b5a5-d92b-462a-89a0-2af9e5dd3c79" providerId="ADAL" clId="{01CC62C4-0FFE-354B-9BD9-5BAABC3F5841}" dt="2021-11-17T18:36:56.450" v="542" actId="478"/>
          <ac:cxnSpMkLst>
            <pc:docMk/>
            <pc:sldMk cId="711506131" sldId="2026819595"/>
            <ac:cxnSpMk id="216" creationId="{27FC5E34-C8D2-5146-911C-402A5F6F0BE4}"/>
          </ac:cxnSpMkLst>
        </pc:cxnChg>
        <pc:cxnChg chg="del">
          <ac:chgData name="Nicolas Michel" userId="d441b5a5-d92b-462a-89a0-2af9e5dd3c79" providerId="ADAL" clId="{01CC62C4-0FFE-354B-9BD9-5BAABC3F5841}" dt="2021-11-17T18:36:56.450" v="542" actId="478"/>
          <ac:cxnSpMkLst>
            <pc:docMk/>
            <pc:sldMk cId="711506131" sldId="2026819595"/>
            <ac:cxnSpMk id="221" creationId="{7FC1B312-A545-8C4A-954B-6007239A484B}"/>
          </ac:cxnSpMkLst>
        </pc:cxnChg>
        <pc:cxnChg chg="del">
          <ac:chgData name="Nicolas Michel" userId="d441b5a5-d92b-462a-89a0-2af9e5dd3c79" providerId="ADAL" clId="{01CC62C4-0FFE-354B-9BD9-5BAABC3F5841}" dt="2021-11-17T18:36:56.450" v="542" actId="478"/>
          <ac:cxnSpMkLst>
            <pc:docMk/>
            <pc:sldMk cId="711506131" sldId="2026819595"/>
            <ac:cxnSpMk id="222" creationId="{5116A006-5663-0F4B-A35C-34ABA457A5FC}"/>
          </ac:cxnSpMkLst>
        </pc:cxnChg>
        <pc:cxnChg chg="del">
          <ac:chgData name="Nicolas Michel" userId="d441b5a5-d92b-462a-89a0-2af9e5dd3c79" providerId="ADAL" clId="{01CC62C4-0FFE-354B-9BD9-5BAABC3F5841}" dt="2021-11-17T18:36:56.450" v="542" actId="478"/>
          <ac:cxnSpMkLst>
            <pc:docMk/>
            <pc:sldMk cId="711506131" sldId="2026819595"/>
            <ac:cxnSpMk id="224" creationId="{209E1D60-D763-5D44-98D5-B422FA9757B6}"/>
          </ac:cxnSpMkLst>
        </pc:cxnChg>
        <pc:cxnChg chg="del">
          <ac:chgData name="Nicolas Michel" userId="d441b5a5-d92b-462a-89a0-2af9e5dd3c79" providerId="ADAL" clId="{01CC62C4-0FFE-354B-9BD9-5BAABC3F5841}" dt="2021-11-17T18:36:56.450" v="542" actId="478"/>
          <ac:cxnSpMkLst>
            <pc:docMk/>
            <pc:sldMk cId="711506131" sldId="2026819595"/>
            <ac:cxnSpMk id="225" creationId="{2C3286C3-F512-5049-A430-5B54C32D5465}"/>
          </ac:cxnSpMkLst>
        </pc:cxnChg>
        <pc:cxnChg chg="del">
          <ac:chgData name="Nicolas Michel" userId="d441b5a5-d92b-462a-89a0-2af9e5dd3c79" providerId="ADAL" clId="{01CC62C4-0FFE-354B-9BD9-5BAABC3F5841}" dt="2021-11-17T18:36:56.450" v="542" actId="478"/>
          <ac:cxnSpMkLst>
            <pc:docMk/>
            <pc:sldMk cId="711506131" sldId="2026819595"/>
            <ac:cxnSpMk id="226" creationId="{2B155406-53D2-6B43-982A-500B8F35D624}"/>
          </ac:cxnSpMkLst>
        </pc:cxnChg>
      </pc:sldChg>
      <pc:sldChg chg="modSp add mod ord">
        <pc:chgData name="Nicolas Michel" userId="d441b5a5-d92b-462a-89a0-2af9e5dd3c79" providerId="ADAL" clId="{01CC62C4-0FFE-354B-9BD9-5BAABC3F5841}" dt="2021-11-17T21:50:32.665" v="1281" actId="20577"/>
        <pc:sldMkLst>
          <pc:docMk/>
          <pc:sldMk cId="785109305" sldId="2026819596"/>
        </pc:sldMkLst>
        <pc:spChg chg="mod">
          <ac:chgData name="Nicolas Michel" userId="d441b5a5-d92b-462a-89a0-2af9e5dd3c79" providerId="ADAL" clId="{01CC62C4-0FFE-354B-9BD9-5BAABC3F5841}" dt="2021-11-17T21:50:01.720" v="1256" actId="20577"/>
          <ac:spMkLst>
            <pc:docMk/>
            <pc:sldMk cId="785109305" sldId="2026819596"/>
            <ac:spMk id="4" creationId="{09B6555F-1EAF-4F7A-8578-4612F0A9F50E}"/>
          </ac:spMkLst>
        </pc:spChg>
        <pc:spChg chg="mod">
          <ac:chgData name="Nicolas Michel" userId="d441b5a5-d92b-462a-89a0-2af9e5dd3c79" providerId="ADAL" clId="{01CC62C4-0FFE-354B-9BD9-5BAABC3F5841}" dt="2021-11-17T21:50:32.665" v="1281" actId="20577"/>
          <ac:spMkLst>
            <pc:docMk/>
            <pc:sldMk cId="785109305" sldId="2026819596"/>
            <ac:spMk id="7" creationId="{7DB403A4-D178-444A-AE5E-CB7EE7E8A52B}"/>
          </ac:spMkLst>
        </pc:spChg>
        <pc:spChg chg="mod">
          <ac:chgData name="Nicolas Michel" userId="d441b5a5-d92b-462a-89a0-2af9e5dd3c79" providerId="ADAL" clId="{01CC62C4-0FFE-354B-9BD9-5BAABC3F5841}" dt="2021-11-17T21:48:04.216" v="1140" actId="207"/>
          <ac:spMkLst>
            <pc:docMk/>
            <pc:sldMk cId="785109305" sldId="2026819596"/>
            <ac:spMk id="77" creationId="{C0155D03-32D4-E344-BA47-C03088FF9B6A}"/>
          </ac:spMkLst>
        </pc:spChg>
        <pc:spChg chg="mod">
          <ac:chgData name="Nicolas Michel" userId="d441b5a5-d92b-462a-89a0-2af9e5dd3c79" providerId="ADAL" clId="{01CC62C4-0FFE-354B-9BD9-5BAABC3F5841}" dt="2021-11-17T21:48:15.246" v="1148" actId="1076"/>
          <ac:spMkLst>
            <pc:docMk/>
            <pc:sldMk cId="785109305" sldId="2026819596"/>
            <ac:spMk id="81" creationId="{17A8CE8D-D0A3-EA45-978E-1F3CEF47A407}"/>
          </ac:spMkLst>
        </pc:spChg>
      </pc:sldChg>
    </pc:docChg>
  </pc:docChgLst>
  <pc:docChgLst>
    <pc:chgData name="Nicolas Michel" userId="d441b5a5-d92b-462a-89a0-2af9e5dd3c79" providerId="ADAL" clId="{F251B290-26A8-7343-A999-F2DF08A07E21}"/>
    <pc:docChg chg="undo custSel addSld delSld modSld sldOrd addSection delSection modSection">
      <pc:chgData name="Nicolas Michel" userId="d441b5a5-d92b-462a-89a0-2af9e5dd3c79" providerId="ADAL" clId="{F251B290-26A8-7343-A999-F2DF08A07E21}" dt="2021-05-21T07:51:33.378" v="9222" actId="478"/>
      <pc:docMkLst>
        <pc:docMk/>
      </pc:docMkLst>
      <pc:sldChg chg="modSp mod">
        <pc:chgData name="Nicolas Michel" userId="d441b5a5-d92b-462a-89a0-2af9e5dd3c79" providerId="ADAL" clId="{F251B290-26A8-7343-A999-F2DF08A07E21}" dt="2021-05-21T07:51:00.551" v="9221" actId="20577"/>
        <pc:sldMkLst>
          <pc:docMk/>
          <pc:sldMk cId="3540618122" sldId="1027"/>
        </pc:sldMkLst>
        <pc:spChg chg="mod">
          <ac:chgData name="Nicolas Michel" userId="d441b5a5-d92b-462a-89a0-2af9e5dd3c79" providerId="ADAL" clId="{F251B290-26A8-7343-A999-F2DF08A07E21}" dt="2021-05-21T07:50:46.487" v="9194" actId="20577"/>
          <ac:spMkLst>
            <pc:docMk/>
            <pc:sldMk cId="3540618122" sldId="1027"/>
            <ac:spMk id="5" creationId="{A63C1E39-47A3-4DE2-94D6-ACF90DA5B75C}"/>
          </ac:spMkLst>
        </pc:spChg>
        <pc:spChg chg="mod">
          <ac:chgData name="Nicolas Michel" userId="d441b5a5-d92b-462a-89a0-2af9e5dd3c79" providerId="ADAL" clId="{F251B290-26A8-7343-A999-F2DF08A07E21}" dt="2021-05-21T07:51:00.551" v="9221" actId="20577"/>
          <ac:spMkLst>
            <pc:docMk/>
            <pc:sldMk cId="3540618122" sldId="1027"/>
            <ac:spMk id="6" creationId="{E9F5EA07-8DDC-4D4D-9AB3-BDA3AABD5294}"/>
          </ac:spMkLst>
        </pc:spChg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189942580" sldId="1030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2463444834" sldId="1034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1448342996" sldId="1035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3541055192" sldId="1036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249666857" sldId="1037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4164297487" sldId="1039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3667360206" sldId="1040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3103364728" sldId="1041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3002686036" sldId="1042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2737625307" sldId="1045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1357058918" sldId="1046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1122726756" sldId="1048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2447583332" sldId="1049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2662340375" sldId="1051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3533747673" sldId="1052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1644694990" sldId="1053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1211271310" sldId="1055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1441558500" sldId="1057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169837308" sldId="1060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3910331472" sldId="1084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1774611032" sldId="1085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2268500898" sldId="1089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533917616" sldId="1092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477940864" sldId="1094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3981592517" sldId="1095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30992367" sldId="1097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3679085526" sldId="1098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246067554" sldId="1099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1897856579" sldId="1101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4217427291" sldId="1103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3552267510" sldId="1104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3462787827" sldId="1106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1905909475" sldId="1107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3465705708" sldId="1111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3453072323" sldId="1112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1365268588" sldId="1117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1834027217" sldId="1118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1445325288" sldId="1120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2799018681" sldId="1121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62483567" sldId="1122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1386599702" sldId="1123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3351749559" sldId="1124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1845951842" sldId="1125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726166842" sldId="1126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4056680683" sldId="1131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1773850508" sldId="1132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3092183721" sldId="1133"/>
        </pc:sldMkLst>
      </pc:sldChg>
      <pc:sldChg chg="del">
        <pc:chgData name="Nicolas Michel" userId="d441b5a5-d92b-462a-89a0-2af9e5dd3c79" providerId="ADAL" clId="{F251B290-26A8-7343-A999-F2DF08A07E21}" dt="2021-05-21T07:49:29.278" v="9177" actId="2696"/>
        <pc:sldMkLst>
          <pc:docMk/>
          <pc:sldMk cId="284685283" sldId="1134"/>
        </pc:sldMkLst>
      </pc:sldChg>
      <pc:sldChg chg="delSp mod">
        <pc:chgData name="Nicolas Michel" userId="d441b5a5-d92b-462a-89a0-2af9e5dd3c79" providerId="ADAL" clId="{F251B290-26A8-7343-A999-F2DF08A07E21}" dt="2021-05-21T07:51:33.378" v="9222" actId="478"/>
        <pc:sldMkLst>
          <pc:docMk/>
          <pc:sldMk cId="2303262452" sldId="1135"/>
        </pc:sldMkLst>
        <pc:spChg chg="del">
          <ac:chgData name="Nicolas Michel" userId="d441b5a5-d92b-462a-89a0-2af9e5dd3c79" providerId="ADAL" clId="{F251B290-26A8-7343-A999-F2DF08A07E21}" dt="2021-05-21T07:51:33.378" v="9222" actId="478"/>
          <ac:spMkLst>
            <pc:docMk/>
            <pc:sldMk cId="2303262452" sldId="1135"/>
            <ac:spMk id="2" creationId="{0368A9E6-EC37-2740-B25A-F94B5DAB1FFF}"/>
          </ac:spMkLst>
        </pc:spChg>
        <pc:spChg chg="del">
          <ac:chgData name="Nicolas Michel" userId="d441b5a5-d92b-462a-89a0-2af9e5dd3c79" providerId="ADAL" clId="{F251B290-26A8-7343-A999-F2DF08A07E21}" dt="2021-05-21T07:49:36.516" v="9178" actId="478"/>
          <ac:spMkLst>
            <pc:docMk/>
            <pc:sldMk cId="2303262452" sldId="1135"/>
            <ac:spMk id="5" creationId="{8FBBDEB2-7A34-9E43-A5CF-F368117F831F}"/>
          </ac:spMkLst>
        </pc:spChg>
      </pc:sldChg>
      <pc:sldChg chg="del">
        <pc:chgData name="Nicolas Michel" userId="d441b5a5-d92b-462a-89a0-2af9e5dd3c79" providerId="ADAL" clId="{F251B290-26A8-7343-A999-F2DF08A07E21}" dt="2021-05-21T07:49:42.681" v="9179" actId="2696"/>
        <pc:sldMkLst>
          <pc:docMk/>
          <pc:sldMk cId="3695092904" sldId="1136"/>
        </pc:sldMkLst>
      </pc:sldChg>
      <pc:sldChg chg="del">
        <pc:chgData name="Nicolas Michel" userId="d441b5a5-d92b-462a-89a0-2af9e5dd3c79" providerId="ADAL" clId="{F251B290-26A8-7343-A999-F2DF08A07E21}" dt="2021-05-21T07:49:42.681" v="9179" actId="2696"/>
        <pc:sldMkLst>
          <pc:docMk/>
          <pc:sldMk cId="2278832828" sldId="1142"/>
        </pc:sldMkLst>
      </pc:sldChg>
      <pc:sldChg chg="del">
        <pc:chgData name="Nicolas Michel" userId="d441b5a5-d92b-462a-89a0-2af9e5dd3c79" providerId="ADAL" clId="{F251B290-26A8-7343-A999-F2DF08A07E21}" dt="2021-05-21T07:49:42.681" v="9179" actId="2696"/>
        <pc:sldMkLst>
          <pc:docMk/>
          <pc:sldMk cId="3164701851" sldId="1143"/>
        </pc:sldMkLst>
      </pc:sldChg>
      <pc:sldChg chg="del">
        <pc:chgData name="Nicolas Michel" userId="d441b5a5-d92b-462a-89a0-2af9e5dd3c79" providerId="ADAL" clId="{F251B290-26A8-7343-A999-F2DF08A07E21}" dt="2021-05-21T07:49:42.681" v="9179" actId="2696"/>
        <pc:sldMkLst>
          <pc:docMk/>
          <pc:sldMk cId="2978663215" sldId="1144"/>
        </pc:sldMkLst>
      </pc:sldChg>
      <pc:sldChg chg="del">
        <pc:chgData name="Nicolas Michel" userId="d441b5a5-d92b-462a-89a0-2af9e5dd3c79" providerId="ADAL" clId="{F251B290-26A8-7343-A999-F2DF08A07E21}" dt="2021-05-21T07:49:42.681" v="9179" actId="2696"/>
        <pc:sldMkLst>
          <pc:docMk/>
          <pc:sldMk cId="1567211506" sldId="1147"/>
        </pc:sldMkLst>
      </pc:sldChg>
      <pc:sldChg chg="del">
        <pc:chgData name="Nicolas Michel" userId="d441b5a5-d92b-462a-89a0-2af9e5dd3c79" providerId="ADAL" clId="{F251B290-26A8-7343-A999-F2DF08A07E21}" dt="2021-05-21T07:49:42.681" v="9179" actId="2696"/>
        <pc:sldMkLst>
          <pc:docMk/>
          <pc:sldMk cId="640954737" sldId="1148"/>
        </pc:sldMkLst>
      </pc:sldChg>
      <pc:sldChg chg="del">
        <pc:chgData name="Nicolas Michel" userId="d441b5a5-d92b-462a-89a0-2af9e5dd3c79" providerId="ADAL" clId="{F251B290-26A8-7343-A999-F2DF08A07E21}" dt="2021-05-21T07:49:42.681" v="9179" actId="2696"/>
        <pc:sldMkLst>
          <pc:docMk/>
          <pc:sldMk cId="3155774545" sldId="1149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323701814" sldId="1152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2629700989" sldId="1154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2113938423" sldId="1155"/>
        </pc:sldMkLst>
      </pc:sldChg>
      <pc:sldChg chg="modSp del mod">
        <pc:chgData name="Nicolas Michel" userId="d441b5a5-d92b-462a-89a0-2af9e5dd3c79" providerId="ADAL" clId="{F251B290-26A8-7343-A999-F2DF08A07E21}" dt="2021-05-21T07:49:23.370" v="9176" actId="2696"/>
        <pc:sldMkLst>
          <pc:docMk/>
          <pc:sldMk cId="331107069" sldId="1162"/>
        </pc:sldMkLst>
        <pc:picChg chg="mod">
          <ac:chgData name="Nicolas Michel" userId="d441b5a5-d92b-462a-89a0-2af9e5dd3c79" providerId="ADAL" clId="{F251B290-26A8-7343-A999-F2DF08A07E21}" dt="2021-05-21T05:49:30.695" v="6249" actId="1076"/>
          <ac:picMkLst>
            <pc:docMk/>
            <pc:sldMk cId="331107069" sldId="1162"/>
            <ac:picMk id="7" creationId="{269BB2D2-BE81-7748-8C7E-50DEE6686109}"/>
          </ac:picMkLst>
        </pc:picChg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4214787596" sldId="1164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1605232024" sldId="1165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1728381977" sldId="1172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4087729815" sldId="1173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3591932046" sldId="1176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2356715866" sldId="1177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3735834108" sldId="1179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2720065015" sldId="1181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3073840128" sldId="1182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3311344509" sldId="1183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3722144161" sldId="1184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2215966381" sldId="1186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3938475452" sldId="1187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3267760645" sldId="1191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2188700185" sldId="1192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1909416877" sldId="1196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501152695" sldId="1200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90996091" sldId="1201"/>
        </pc:sldMkLst>
      </pc:sldChg>
      <pc:sldChg chg="del">
        <pc:chgData name="Nicolas Michel" userId="d441b5a5-d92b-462a-89a0-2af9e5dd3c79" providerId="ADAL" clId="{F251B290-26A8-7343-A999-F2DF08A07E21}" dt="2021-05-21T07:50:10.908" v="9184" actId="2696"/>
        <pc:sldMkLst>
          <pc:docMk/>
          <pc:sldMk cId="3165311893" sldId="1202"/>
        </pc:sldMkLst>
      </pc:sldChg>
      <pc:sldChg chg="del">
        <pc:chgData name="Nicolas Michel" userId="d441b5a5-d92b-462a-89a0-2af9e5dd3c79" providerId="ADAL" clId="{F251B290-26A8-7343-A999-F2DF08A07E21}" dt="2021-05-21T07:50:10.908" v="9184" actId="2696"/>
        <pc:sldMkLst>
          <pc:docMk/>
          <pc:sldMk cId="2606397056" sldId="1203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1122064864" sldId="1207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2053960502" sldId="1209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2007040642" sldId="1210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2123750326" sldId="1211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1932024928" sldId="1212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3489188392" sldId="1215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1319464731" sldId="1216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4139429794" sldId="1217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3562631581" sldId="1218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3837625828" sldId="1227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3981303944" sldId="1239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1005543818" sldId="1257"/>
        </pc:sldMkLst>
      </pc:sldChg>
      <pc:sldChg chg="addSp delSp modSp add mod">
        <pc:chgData name="Nicolas Michel" userId="d441b5a5-d92b-462a-89a0-2af9e5dd3c79" providerId="ADAL" clId="{F251B290-26A8-7343-A999-F2DF08A07E21}" dt="2021-05-21T05:42:37.570" v="6218" actId="20577"/>
        <pc:sldMkLst>
          <pc:docMk/>
          <pc:sldMk cId="1897286745" sldId="3197"/>
        </pc:sldMkLst>
        <pc:spChg chg="mod">
          <ac:chgData name="Nicolas Michel" userId="d441b5a5-d92b-462a-89a0-2af9e5dd3c79" providerId="ADAL" clId="{F251B290-26A8-7343-A999-F2DF08A07E21}" dt="2021-05-21T05:14:09.505" v="5720"/>
          <ac:spMkLst>
            <pc:docMk/>
            <pc:sldMk cId="1897286745" sldId="3197"/>
            <ac:spMk id="3" creationId="{C404A898-2EEA-A848-AA04-D3737B471AC5}"/>
          </ac:spMkLst>
        </pc:spChg>
        <pc:spChg chg="del">
          <ac:chgData name="Nicolas Michel" userId="d441b5a5-d92b-462a-89a0-2af9e5dd3c79" providerId="ADAL" clId="{F251B290-26A8-7343-A999-F2DF08A07E21}" dt="2021-05-21T05:14:19.115" v="5722" actId="478"/>
          <ac:spMkLst>
            <pc:docMk/>
            <pc:sldMk cId="1897286745" sldId="3197"/>
            <ac:spMk id="4" creationId="{6682F346-625E-DD46-BD5E-47D391D89571}"/>
          </ac:spMkLst>
        </pc:spChg>
        <pc:spChg chg="del">
          <ac:chgData name="Nicolas Michel" userId="d441b5a5-d92b-462a-89a0-2af9e5dd3c79" providerId="ADAL" clId="{F251B290-26A8-7343-A999-F2DF08A07E21}" dt="2021-05-21T05:20:16.186" v="5770" actId="478"/>
          <ac:spMkLst>
            <pc:docMk/>
            <pc:sldMk cId="1897286745" sldId="3197"/>
            <ac:spMk id="5" creationId="{BD1596D0-B48C-DF40-A522-3B80614069E8}"/>
          </ac:spMkLst>
        </pc:spChg>
        <pc:spChg chg="mod">
          <ac:chgData name="Nicolas Michel" userId="d441b5a5-d92b-462a-89a0-2af9e5dd3c79" providerId="ADAL" clId="{F251B290-26A8-7343-A999-F2DF08A07E21}" dt="2021-05-21T05:15:34.283" v="5727" actId="207"/>
          <ac:spMkLst>
            <pc:docMk/>
            <pc:sldMk cId="1897286745" sldId="3197"/>
            <ac:spMk id="6" creationId="{34BD1782-C531-484B-9DD7-5C5EDA4AAD8B}"/>
          </ac:spMkLst>
        </pc:spChg>
        <pc:spChg chg="add del mod">
          <ac:chgData name="Nicolas Michel" userId="d441b5a5-d92b-462a-89a0-2af9e5dd3c79" providerId="ADAL" clId="{F251B290-26A8-7343-A999-F2DF08A07E21}" dt="2021-05-21T05:15:39.802" v="5728" actId="478"/>
          <ac:spMkLst>
            <pc:docMk/>
            <pc:sldMk cId="1897286745" sldId="3197"/>
            <ac:spMk id="7" creationId="{BE255654-678E-6243-ADF3-A4E79F0492D0}"/>
          </ac:spMkLst>
        </pc:spChg>
        <pc:spChg chg="add mod">
          <ac:chgData name="Nicolas Michel" userId="d441b5a5-d92b-462a-89a0-2af9e5dd3c79" providerId="ADAL" clId="{F251B290-26A8-7343-A999-F2DF08A07E21}" dt="2021-05-21T05:42:37.570" v="6218" actId="20577"/>
          <ac:spMkLst>
            <pc:docMk/>
            <pc:sldMk cId="1897286745" sldId="3197"/>
            <ac:spMk id="8" creationId="{0F7B2A6B-BD7A-CA46-821D-73AAB8A0457E}"/>
          </ac:spMkLst>
        </pc:spChg>
        <pc:spChg chg="add del mod">
          <ac:chgData name="Nicolas Michel" userId="d441b5a5-d92b-462a-89a0-2af9e5dd3c79" providerId="ADAL" clId="{F251B290-26A8-7343-A999-F2DF08A07E21}" dt="2021-05-21T05:42:18.003" v="6206" actId="478"/>
          <ac:spMkLst>
            <pc:docMk/>
            <pc:sldMk cId="1897286745" sldId="3197"/>
            <ac:spMk id="10" creationId="{3D3B934E-EA36-6A41-B210-A7DDD2AEC80E}"/>
          </ac:spMkLst>
        </pc:spChg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39925622" sldId="2026819419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2214297817" sldId="2026819420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2057633816" sldId="2026819421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3428920015" sldId="2026819422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1097432572" sldId="2026819423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3305376917" sldId="2026819424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1868699447" sldId="2026819425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4151732567" sldId="2026819426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1563662603" sldId="2026819427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831893505" sldId="2026819428"/>
        </pc:sldMkLst>
      </pc:sldChg>
      <pc:sldChg chg="del">
        <pc:chgData name="Nicolas Michel" userId="d441b5a5-d92b-462a-89a0-2af9e5dd3c79" providerId="ADAL" clId="{F251B290-26A8-7343-A999-F2DF08A07E21}" dt="2021-05-21T07:49:42.681" v="9179" actId="2696"/>
        <pc:sldMkLst>
          <pc:docMk/>
          <pc:sldMk cId="3804985705" sldId="2026819479"/>
        </pc:sldMkLst>
      </pc:sldChg>
      <pc:sldChg chg="del">
        <pc:chgData name="Nicolas Michel" userId="d441b5a5-d92b-462a-89a0-2af9e5dd3c79" providerId="ADAL" clId="{F251B290-26A8-7343-A999-F2DF08A07E21}" dt="2021-05-21T07:49:42.681" v="9179" actId="2696"/>
        <pc:sldMkLst>
          <pc:docMk/>
          <pc:sldMk cId="1853588919" sldId="2026819480"/>
        </pc:sldMkLst>
      </pc:sldChg>
      <pc:sldChg chg="del">
        <pc:chgData name="Nicolas Michel" userId="d441b5a5-d92b-462a-89a0-2af9e5dd3c79" providerId="ADAL" clId="{F251B290-26A8-7343-A999-F2DF08A07E21}" dt="2021-05-21T07:49:42.681" v="9179" actId="2696"/>
        <pc:sldMkLst>
          <pc:docMk/>
          <pc:sldMk cId="2116181160" sldId="2026819497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2111599263" sldId="2026819498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4107189962" sldId="2026819499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342209306" sldId="2026819500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2942970902" sldId="2026819501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3105622753" sldId="2026819502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2830259710" sldId="2026819503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3500084325" sldId="2026819504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2622416195" sldId="2026819505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138418332" sldId="2026819506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3665645499" sldId="2026819507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446622830" sldId="2026819508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3392945235" sldId="2026819509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179570795" sldId="2026819511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2339754951" sldId="2026819512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1606911191" sldId="2026819514"/>
        </pc:sldMkLst>
      </pc:sldChg>
      <pc:sldChg chg="del">
        <pc:chgData name="Nicolas Michel" userId="d441b5a5-d92b-462a-89a0-2af9e5dd3c79" providerId="ADAL" clId="{F251B290-26A8-7343-A999-F2DF08A07E21}" dt="2021-05-21T07:49:23.370" v="9176" actId="2696"/>
        <pc:sldMkLst>
          <pc:docMk/>
          <pc:sldMk cId="349882559" sldId="2026819515"/>
        </pc:sldMkLst>
      </pc:sldChg>
      <pc:sldChg chg="del">
        <pc:chgData name="Nicolas Michel" userId="d441b5a5-d92b-462a-89a0-2af9e5dd3c79" providerId="ADAL" clId="{F251B290-26A8-7343-A999-F2DF08A07E21}" dt="2021-05-21T07:49:42.681" v="9179" actId="2696"/>
        <pc:sldMkLst>
          <pc:docMk/>
          <pc:sldMk cId="3245749291" sldId="2026819516"/>
        </pc:sldMkLst>
      </pc:sldChg>
      <pc:sldChg chg="del">
        <pc:chgData name="Nicolas Michel" userId="d441b5a5-d92b-462a-89a0-2af9e5dd3c79" providerId="ADAL" clId="{F251B290-26A8-7343-A999-F2DF08A07E21}" dt="2021-05-21T07:49:42.681" v="9179" actId="2696"/>
        <pc:sldMkLst>
          <pc:docMk/>
          <pc:sldMk cId="1655770842" sldId="2026819517"/>
        </pc:sldMkLst>
      </pc:sldChg>
      <pc:sldChg chg="del">
        <pc:chgData name="Nicolas Michel" userId="d441b5a5-d92b-462a-89a0-2af9e5dd3c79" providerId="ADAL" clId="{F251B290-26A8-7343-A999-F2DF08A07E21}" dt="2021-05-21T07:49:42.681" v="9179" actId="2696"/>
        <pc:sldMkLst>
          <pc:docMk/>
          <pc:sldMk cId="3342200622" sldId="2026819518"/>
        </pc:sldMkLst>
      </pc:sldChg>
      <pc:sldChg chg="del">
        <pc:chgData name="Nicolas Michel" userId="d441b5a5-d92b-462a-89a0-2af9e5dd3c79" providerId="ADAL" clId="{F251B290-26A8-7343-A999-F2DF08A07E21}" dt="2021-05-21T07:49:42.681" v="9179" actId="2696"/>
        <pc:sldMkLst>
          <pc:docMk/>
          <pc:sldMk cId="4168567819" sldId="2026819519"/>
        </pc:sldMkLst>
      </pc:sldChg>
      <pc:sldChg chg="modSp del mod">
        <pc:chgData name="Nicolas Michel" userId="d441b5a5-d92b-462a-89a0-2af9e5dd3c79" providerId="ADAL" clId="{F251B290-26A8-7343-A999-F2DF08A07E21}" dt="2021-05-21T07:49:42.681" v="9179" actId="2696"/>
        <pc:sldMkLst>
          <pc:docMk/>
          <pc:sldMk cId="1994422932" sldId="2026819521"/>
        </pc:sldMkLst>
        <pc:grpChg chg="mod">
          <ac:chgData name="Nicolas Michel" userId="d441b5a5-d92b-462a-89a0-2af9e5dd3c79" providerId="ADAL" clId="{F251B290-26A8-7343-A999-F2DF08A07E21}" dt="2021-05-21T06:25:33.272" v="7845" actId="1036"/>
          <ac:grpSpMkLst>
            <pc:docMk/>
            <pc:sldMk cId="1994422932" sldId="2026819521"/>
            <ac:grpSpMk id="238" creationId="{161844BA-CC99-E045-95A5-5B8C7BCECB72}"/>
          </ac:grpSpMkLst>
        </pc:grpChg>
      </pc:sldChg>
      <pc:sldChg chg="del">
        <pc:chgData name="Nicolas Michel" userId="d441b5a5-d92b-462a-89a0-2af9e5dd3c79" providerId="ADAL" clId="{F251B290-26A8-7343-A999-F2DF08A07E21}" dt="2021-05-21T07:49:42.681" v="9179" actId="2696"/>
        <pc:sldMkLst>
          <pc:docMk/>
          <pc:sldMk cId="1571515252" sldId="2026819522"/>
        </pc:sldMkLst>
      </pc:sldChg>
      <pc:sldChg chg="del">
        <pc:chgData name="Nicolas Michel" userId="d441b5a5-d92b-462a-89a0-2af9e5dd3c79" providerId="ADAL" clId="{F251B290-26A8-7343-A999-F2DF08A07E21}" dt="2021-05-21T07:49:42.681" v="9179" actId="2696"/>
        <pc:sldMkLst>
          <pc:docMk/>
          <pc:sldMk cId="3535322599" sldId="2026819524"/>
        </pc:sldMkLst>
      </pc:sldChg>
      <pc:sldChg chg="del">
        <pc:chgData name="Nicolas Michel" userId="d441b5a5-d92b-462a-89a0-2af9e5dd3c79" providerId="ADAL" clId="{F251B290-26A8-7343-A999-F2DF08A07E21}" dt="2021-05-21T07:49:42.681" v="9179" actId="2696"/>
        <pc:sldMkLst>
          <pc:docMk/>
          <pc:sldMk cId="3943490350" sldId="2026819528"/>
        </pc:sldMkLst>
      </pc:sldChg>
      <pc:sldChg chg="del">
        <pc:chgData name="Nicolas Michel" userId="d441b5a5-d92b-462a-89a0-2af9e5dd3c79" providerId="ADAL" clId="{F251B290-26A8-7343-A999-F2DF08A07E21}" dt="2021-05-21T07:49:42.681" v="9179" actId="2696"/>
        <pc:sldMkLst>
          <pc:docMk/>
          <pc:sldMk cId="175349000" sldId="2026819530"/>
        </pc:sldMkLst>
      </pc:sldChg>
      <pc:sldChg chg="del">
        <pc:chgData name="Nicolas Michel" userId="d441b5a5-d92b-462a-89a0-2af9e5dd3c79" providerId="ADAL" clId="{F251B290-26A8-7343-A999-F2DF08A07E21}" dt="2021-05-21T07:49:42.681" v="9179" actId="2696"/>
        <pc:sldMkLst>
          <pc:docMk/>
          <pc:sldMk cId="1579321645" sldId="2026819531"/>
        </pc:sldMkLst>
      </pc:sldChg>
      <pc:sldChg chg="del">
        <pc:chgData name="Nicolas Michel" userId="d441b5a5-d92b-462a-89a0-2af9e5dd3c79" providerId="ADAL" clId="{F251B290-26A8-7343-A999-F2DF08A07E21}" dt="2021-05-21T07:49:42.681" v="9179" actId="2696"/>
        <pc:sldMkLst>
          <pc:docMk/>
          <pc:sldMk cId="1737063272" sldId="2026819532"/>
        </pc:sldMkLst>
      </pc:sldChg>
      <pc:sldChg chg="del">
        <pc:chgData name="Nicolas Michel" userId="d441b5a5-d92b-462a-89a0-2af9e5dd3c79" providerId="ADAL" clId="{F251B290-26A8-7343-A999-F2DF08A07E21}" dt="2021-05-21T07:49:42.681" v="9179" actId="2696"/>
        <pc:sldMkLst>
          <pc:docMk/>
          <pc:sldMk cId="2292070839" sldId="2026819533"/>
        </pc:sldMkLst>
      </pc:sldChg>
      <pc:sldChg chg="del">
        <pc:chgData name="Nicolas Michel" userId="d441b5a5-d92b-462a-89a0-2af9e5dd3c79" providerId="ADAL" clId="{F251B290-26A8-7343-A999-F2DF08A07E21}" dt="2021-05-21T07:49:42.681" v="9179" actId="2696"/>
        <pc:sldMkLst>
          <pc:docMk/>
          <pc:sldMk cId="2534304538" sldId="2026819534"/>
        </pc:sldMkLst>
      </pc:sldChg>
      <pc:sldChg chg="del">
        <pc:chgData name="Nicolas Michel" userId="d441b5a5-d92b-462a-89a0-2af9e5dd3c79" providerId="ADAL" clId="{F251B290-26A8-7343-A999-F2DF08A07E21}" dt="2021-05-21T07:49:42.681" v="9179" actId="2696"/>
        <pc:sldMkLst>
          <pc:docMk/>
          <pc:sldMk cId="3792763995" sldId="2026819535"/>
        </pc:sldMkLst>
      </pc:sldChg>
      <pc:sldChg chg="del">
        <pc:chgData name="Nicolas Michel" userId="d441b5a5-d92b-462a-89a0-2af9e5dd3c79" providerId="ADAL" clId="{F251B290-26A8-7343-A999-F2DF08A07E21}" dt="2021-05-21T07:49:42.681" v="9179" actId="2696"/>
        <pc:sldMkLst>
          <pc:docMk/>
          <pc:sldMk cId="4122659759" sldId="2026819537"/>
        </pc:sldMkLst>
      </pc:sldChg>
      <pc:sldChg chg="del">
        <pc:chgData name="Nicolas Michel" userId="d441b5a5-d92b-462a-89a0-2af9e5dd3c79" providerId="ADAL" clId="{F251B290-26A8-7343-A999-F2DF08A07E21}" dt="2021-05-21T07:49:42.681" v="9179" actId="2696"/>
        <pc:sldMkLst>
          <pc:docMk/>
          <pc:sldMk cId="3394262261" sldId="2026819538"/>
        </pc:sldMkLst>
      </pc:sldChg>
      <pc:sldChg chg="del">
        <pc:chgData name="Nicolas Michel" userId="d441b5a5-d92b-462a-89a0-2af9e5dd3c79" providerId="ADAL" clId="{F251B290-26A8-7343-A999-F2DF08A07E21}" dt="2021-05-21T07:49:42.681" v="9179" actId="2696"/>
        <pc:sldMkLst>
          <pc:docMk/>
          <pc:sldMk cId="800514392" sldId="2026819539"/>
        </pc:sldMkLst>
      </pc:sldChg>
      <pc:sldChg chg="del">
        <pc:chgData name="Nicolas Michel" userId="d441b5a5-d92b-462a-89a0-2af9e5dd3c79" providerId="ADAL" clId="{F251B290-26A8-7343-A999-F2DF08A07E21}" dt="2021-05-21T07:49:42.681" v="9179" actId="2696"/>
        <pc:sldMkLst>
          <pc:docMk/>
          <pc:sldMk cId="4208153106" sldId="2026819540"/>
        </pc:sldMkLst>
      </pc:sldChg>
      <pc:sldChg chg="modSp mod">
        <pc:chgData name="Nicolas Michel" userId="d441b5a5-d92b-462a-89a0-2af9e5dd3c79" providerId="ADAL" clId="{F251B290-26A8-7343-A999-F2DF08A07E21}" dt="2021-05-21T07:50:32.990" v="9193" actId="20577"/>
        <pc:sldMkLst>
          <pc:docMk/>
          <pc:sldMk cId="885229092" sldId="2026819541"/>
        </pc:sldMkLst>
        <pc:spChg chg="mod">
          <ac:chgData name="Nicolas Michel" userId="d441b5a5-d92b-462a-89a0-2af9e5dd3c79" providerId="ADAL" clId="{F251B290-26A8-7343-A999-F2DF08A07E21}" dt="2021-05-21T07:50:32.990" v="9193" actId="20577"/>
          <ac:spMkLst>
            <pc:docMk/>
            <pc:sldMk cId="885229092" sldId="2026819541"/>
            <ac:spMk id="11" creationId="{B601316C-8833-423F-9437-F1DEA5215711}"/>
          </ac:spMkLst>
        </pc:spChg>
      </pc:sldChg>
      <pc:sldChg chg="addSp delSp modSp new del mod">
        <pc:chgData name="Nicolas Michel" userId="d441b5a5-d92b-462a-89a0-2af9e5dd3c79" providerId="ADAL" clId="{F251B290-26A8-7343-A999-F2DF08A07E21}" dt="2021-05-21T03:00:54.493" v="984" actId="2696"/>
        <pc:sldMkLst>
          <pc:docMk/>
          <pc:sldMk cId="1601524694" sldId="2026819544"/>
        </pc:sldMkLst>
        <pc:spChg chg="mod">
          <ac:chgData name="Nicolas Michel" userId="d441b5a5-d92b-462a-89a0-2af9e5dd3c79" providerId="ADAL" clId="{F251B290-26A8-7343-A999-F2DF08A07E21}" dt="2021-05-21T02:37:18.679" v="13" actId="20577"/>
          <ac:spMkLst>
            <pc:docMk/>
            <pc:sldMk cId="1601524694" sldId="2026819544"/>
            <ac:spMk id="2" creationId="{0B16F509-C388-0647-B59A-7A78DEEFFBF9}"/>
          </ac:spMkLst>
        </pc:spChg>
        <pc:spChg chg="mod">
          <ac:chgData name="Nicolas Michel" userId="d441b5a5-d92b-462a-89a0-2af9e5dd3c79" providerId="ADAL" clId="{F251B290-26A8-7343-A999-F2DF08A07E21}" dt="2021-05-21T02:50:13.194" v="480" actId="20577"/>
          <ac:spMkLst>
            <pc:docMk/>
            <pc:sldMk cId="1601524694" sldId="2026819544"/>
            <ac:spMk id="3" creationId="{58CA4290-05C0-EE4C-8FA3-9382870CF054}"/>
          </ac:spMkLst>
        </pc:spChg>
        <pc:spChg chg="add del mod">
          <ac:chgData name="Nicolas Michel" userId="d441b5a5-d92b-462a-89a0-2af9e5dd3c79" providerId="ADAL" clId="{F251B290-26A8-7343-A999-F2DF08A07E21}" dt="2021-05-21T02:42:13.068" v="115" actId="478"/>
          <ac:spMkLst>
            <pc:docMk/>
            <pc:sldMk cId="1601524694" sldId="2026819544"/>
            <ac:spMk id="4" creationId="{DD906B91-77BB-4B4F-B941-204A476ADE86}"/>
          </ac:spMkLst>
        </pc:spChg>
        <pc:spChg chg="add mod">
          <ac:chgData name="Nicolas Michel" userId="d441b5a5-d92b-462a-89a0-2af9e5dd3c79" providerId="ADAL" clId="{F251B290-26A8-7343-A999-F2DF08A07E21}" dt="2021-05-21T02:42:18.642" v="116" actId="14100"/>
          <ac:spMkLst>
            <pc:docMk/>
            <pc:sldMk cId="1601524694" sldId="2026819544"/>
            <ac:spMk id="5" creationId="{45CC5E3A-C4D9-B742-8843-0F08AE8F3AB8}"/>
          </ac:spMkLst>
        </pc:spChg>
        <pc:spChg chg="add mod">
          <ac:chgData name="Nicolas Michel" userId="d441b5a5-d92b-462a-89a0-2af9e5dd3c79" providerId="ADAL" clId="{F251B290-26A8-7343-A999-F2DF08A07E21}" dt="2021-05-21T02:51:11.381" v="494" actId="20577"/>
          <ac:spMkLst>
            <pc:docMk/>
            <pc:sldMk cId="1601524694" sldId="2026819544"/>
            <ac:spMk id="9" creationId="{8774D8B9-644D-664A-87F8-938EB4468AFC}"/>
          </ac:spMkLst>
        </pc:spChg>
        <pc:spChg chg="add mod">
          <ac:chgData name="Nicolas Michel" userId="d441b5a5-d92b-462a-89a0-2af9e5dd3c79" providerId="ADAL" clId="{F251B290-26A8-7343-A999-F2DF08A07E21}" dt="2021-05-21T02:37:52.831" v="85"/>
          <ac:spMkLst>
            <pc:docMk/>
            <pc:sldMk cId="1601524694" sldId="2026819544"/>
            <ac:spMk id="10" creationId="{7C13B9B4-9A82-1848-9858-FBC7A9114852}"/>
          </ac:spMkLst>
        </pc:spChg>
        <pc:spChg chg="add mod">
          <ac:chgData name="Nicolas Michel" userId="d441b5a5-d92b-462a-89a0-2af9e5dd3c79" providerId="ADAL" clId="{F251B290-26A8-7343-A999-F2DF08A07E21}" dt="2021-05-21T02:37:52.831" v="85"/>
          <ac:spMkLst>
            <pc:docMk/>
            <pc:sldMk cId="1601524694" sldId="2026819544"/>
            <ac:spMk id="11" creationId="{0CC7A44C-2889-874D-B739-1E1236EB930A}"/>
          </ac:spMkLst>
        </pc:spChg>
        <pc:spChg chg="add mod">
          <ac:chgData name="Nicolas Michel" userId="d441b5a5-d92b-462a-89a0-2af9e5dd3c79" providerId="ADAL" clId="{F251B290-26A8-7343-A999-F2DF08A07E21}" dt="2021-05-21T02:37:52.831" v="85"/>
          <ac:spMkLst>
            <pc:docMk/>
            <pc:sldMk cId="1601524694" sldId="2026819544"/>
            <ac:spMk id="12" creationId="{D0FC7CAC-601A-4C4D-B581-C5253311B3CA}"/>
          </ac:spMkLst>
        </pc:spChg>
        <pc:spChg chg="add mod">
          <ac:chgData name="Nicolas Michel" userId="d441b5a5-d92b-462a-89a0-2af9e5dd3c79" providerId="ADAL" clId="{F251B290-26A8-7343-A999-F2DF08A07E21}" dt="2021-05-21T02:37:52.831" v="85"/>
          <ac:spMkLst>
            <pc:docMk/>
            <pc:sldMk cId="1601524694" sldId="2026819544"/>
            <ac:spMk id="13" creationId="{06F64BFF-2730-7848-AE6D-C68DCDF4DD61}"/>
          </ac:spMkLst>
        </pc:spChg>
        <pc:spChg chg="add mod">
          <ac:chgData name="Nicolas Michel" userId="d441b5a5-d92b-462a-89a0-2af9e5dd3c79" providerId="ADAL" clId="{F251B290-26A8-7343-A999-F2DF08A07E21}" dt="2021-05-21T02:37:52.831" v="85"/>
          <ac:spMkLst>
            <pc:docMk/>
            <pc:sldMk cId="1601524694" sldId="2026819544"/>
            <ac:spMk id="14" creationId="{335632AF-161D-9F4D-82E6-1444C9F5FC43}"/>
          </ac:spMkLst>
        </pc:spChg>
        <pc:spChg chg="add mod">
          <ac:chgData name="Nicolas Michel" userId="d441b5a5-d92b-462a-89a0-2af9e5dd3c79" providerId="ADAL" clId="{F251B290-26A8-7343-A999-F2DF08A07E21}" dt="2021-05-21T02:37:52.831" v="85"/>
          <ac:spMkLst>
            <pc:docMk/>
            <pc:sldMk cId="1601524694" sldId="2026819544"/>
            <ac:spMk id="17" creationId="{5894821E-715C-2D4A-B991-50F55F66DA50}"/>
          </ac:spMkLst>
        </pc:spChg>
        <pc:spChg chg="add mod">
          <ac:chgData name="Nicolas Michel" userId="d441b5a5-d92b-462a-89a0-2af9e5dd3c79" providerId="ADAL" clId="{F251B290-26A8-7343-A999-F2DF08A07E21}" dt="2021-05-21T02:37:52.831" v="85"/>
          <ac:spMkLst>
            <pc:docMk/>
            <pc:sldMk cId="1601524694" sldId="2026819544"/>
            <ac:spMk id="18" creationId="{A8655F84-A2B6-0144-9C0F-76A09CCCD87A}"/>
          </ac:spMkLst>
        </pc:spChg>
        <pc:spChg chg="add mod">
          <ac:chgData name="Nicolas Michel" userId="d441b5a5-d92b-462a-89a0-2af9e5dd3c79" providerId="ADAL" clId="{F251B290-26A8-7343-A999-F2DF08A07E21}" dt="2021-05-21T02:37:52.831" v="85"/>
          <ac:spMkLst>
            <pc:docMk/>
            <pc:sldMk cId="1601524694" sldId="2026819544"/>
            <ac:spMk id="19" creationId="{6268E7EB-B801-2B45-A468-30D56E4B2A0A}"/>
          </ac:spMkLst>
        </pc:spChg>
        <pc:spChg chg="add mod">
          <ac:chgData name="Nicolas Michel" userId="d441b5a5-d92b-462a-89a0-2af9e5dd3c79" providerId="ADAL" clId="{F251B290-26A8-7343-A999-F2DF08A07E21}" dt="2021-05-21T02:37:52.831" v="85"/>
          <ac:spMkLst>
            <pc:docMk/>
            <pc:sldMk cId="1601524694" sldId="2026819544"/>
            <ac:spMk id="20" creationId="{B6DF805B-8A9C-F648-96B6-FFA0500F2A95}"/>
          </ac:spMkLst>
        </pc:spChg>
        <pc:spChg chg="add mod">
          <ac:chgData name="Nicolas Michel" userId="d441b5a5-d92b-462a-89a0-2af9e5dd3c79" providerId="ADAL" clId="{F251B290-26A8-7343-A999-F2DF08A07E21}" dt="2021-05-21T02:37:52.831" v="85"/>
          <ac:spMkLst>
            <pc:docMk/>
            <pc:sldMk cId="1601524694" sldId="2026819544"/>
            <ac:spMk id="30" creationId="{EBCF5C7A-70CC-0E4E-9624-B3CED9E08E99}"/>
          </ac:spMkLst>
        </pc:spChg>
        <pc:spChg chg="add mod">
          <ac:chgData name="Nicolas Michel" userId="d441b5a5-d92b-462a-89a0-2af9e5dd3c79" providerId="ADAL" clId="{F251B290-26A8-7343-A999-F2DF08A07E21}" dt="2021-05-21T02:37:52.831" v="85"/>
          <ac:spMkLst>
            <pc:docMk/>
            <pc:sldMk cId="1601524694" sldId="2026819544"/>
            <ac:spMk id="31" creationId="{EB7682CF-17A9-8C41-ACE8-7C0A147AC16B}"/>
          </ac:spMkLst>
        </pc:spChg>
        <pc:spChg chg="add mod">
          <ac:chgData name="Nicolas Michel" userId="d441b5a5-d92b-462a-89a0-2af9e5dd3c79" providerId="ADAL" clId="{F251B290-26A8-7343-A999-F2DF08A07E21}" dt="2021-05-21T02:39:47.557" v="88" actId="20577"/>
          <ac:spMkLst>
            <pc:docMk/>
            <pc:sldMk cId="1601524694" sldId="2026819544"/>
            <ac:spMk id="32" creationId="{F1F8E4EF-ADB1-8B4D-AE3C-7D4254B2FE5B}"/>
          </ac:spMkLst>
        </pc:spChg>
        <pc:spChg chg="add mod">
          <ac:chgData name="Nicolas Michel" userId="d441b5a5-d92b-462a-89a0-2af9e5dd3c79" providerId="ADAL" clId="{F251B290-26A8-7343-A999-F2DF08A07E21}" dt="2021-05-21T02:48:39.055" v="421" actId="21"/>
          <ac:spMkLst>
            <pc:docMk/>
            <pc:sldMk cId="1601524694" sldId="2026819544"/>
            <ac:spMk id="33" creationId="{06D1958F-D257-A949-9527-A72D5BE445EC}"/>
          </ac:spMkLst>
        </pc:spChg>
        <pc:spChg chg="add mod">
          <ac:chgData name="Nicolas Michel" userId="d441b5a5-d92b-462a-89a0-2af9e5dd3c79" providerId="ADAL" clId="{F251B290-26A8-7343-A999-F2DF08A07E21}" dt="2021-05-21T02:39:52.640" v="91" actId="20577"/>
          <ac:spMkLst>
            <pc:docMk/>
            <pc:sldMk cId="1601524694" sldId="2026819544"/>
            <ac:spMk id="34" creationId="{82A65967-4F30-054A-A64D-FBC9885C4F65}"/>
          </ac:spMkLst>
        </pc:spChg>
        <pc:spChg chg="add mod">
          <ac:chgData name="Nicolas Michel" userId="d441b5a5-d92b-462a-89a0-2af9e5dd3c79" providerId="ADAL" clId="{F251B290-26A8-7343-A999-F2DF08A07E21}" dt="2021-05-21T02:47:33.182" v="372" actId="207"/>
          <ac:spMkLst>
            <pc:docMk/>
            <pc:sldMk cId="1601524694" sldId="2026819544"/>
            <ac:spMk id="35" creationId="{7235C8A3-5673-BF4F-953E-C5DBD3BEB2BE}"/>
          </ac:spMkLst>
        </pc:spChg>
        <pc:spChg chg="add mod">
          <ac:chgData name="Nicolas Michel" userId="d441b5a5-d92b-462a-89a0-2af9e5dd3c79" providerId="ADAL" clId="{F251B290-26A8-7343-A999-F2DF08A07E21}" dt="2021-05-21T02:42:32.199" v="119" actId="1076"/>
          <ac:spMkLst>
            <pc:docMk/>
            <pc:sldMk cId="1601524694" sldId="2026819544"/>
            <ac:spMk id="38" creationId="{EC6816E3-0855-D842-8D83-10036B10E4C0}"/>
          </ac:spMkLst>
        </pc:spChg>
        <pc:spChg chg="add mod">
          <ac:chgData name="Nicolas Michel" userId="d441b5a5-d92b-462a-89a0-2af9e5dd3c79" providerId="ADAL" clId="{F251B290-26A8-7343-A999-F2DF08A07E21}" dt="2021-05-21T02:37:52.831" v="85"/>
          <ac:spMkLst>
            <pc:docMk/>
            <pc:sldMk cId="1601524694" sldId="2026819544"/>
            <ac:spMk id="48" creationId="{F64F5CD0-6613-0C46-98CE-E24579755797}"/>
          </ac:spMkLst>
        </pc:spChg>
        <pc:spChg chg="add mod">
          <ac:chgData name="Nicolas Michel" userId="d441b5a5-d92b-462a-89a0-2af9e5dd3c79" providerId="ADAL" clId="{F251B290-26A8-7343-A999-F2DF08A07E21}" dt="2021-05-21T02:37:52.831" v="85"/>
          <ac:spMkLst>
            <pc:docMk/>
            <pc:sldMk cId="1601524694" sldId="2026819544"/>
            <ac:spMk id="49" creationId="{F2531173-D382-F840-A303-2D02896969AE}"/>
          </ac:spMkLst>
        </pc:spChg>
        <pc:spChg chg="add mod">
          <ac:chgData name="Nicolas Michel" userId="d441b5a5-d92b-462a-89a0-2af9e5dd3c79" providerId="ADAL" clId="{F251B290-26A8-7343-A999-F2DF08A07E21}" dt="2021-05-21T02:37:52.831" v="85"/>
          <ac:spMkLst>
            <pc:docMk/>
            <pc:sldMk cId="1601524694" sldId="2026819544"/>
            <ac:spMk id="50" creationId="{B3AED07A-A8D3-D046-A212-57F42AE58F96}"/>
          </ac:spMkLst>
        </pc:spChg>
        <pc:spChg chg="mod">
          <ac:chgData name="Nicolas Michel" userId="d441b5a5-d92b-462a-89a0-2af9e5dd3c79" providerId="ADAL" clId="{F251B290-26A8-7343-A999-F2DF08A07E21}" dt="2021-05-21T02:37:52.831" v="85"/>
          <ac:spMkLst>
            <pc:docMk/>
            <pc:sldMk cId="1601524694" sldId="2026819544"/>
            <ac:spMk id="52" creationId="{B1C91A5F-00B6-CC42-AE87-B74D0301C51E}"/>
          </ac:spMkLst>
        </pc:spChg>
        <pc:spChg chg="mod">
          <ac:chgData name="Nicolas Michel" userId="d441b5a5-d92b-462a-89a0-2af9e5dd3c79" providerId="ADAL" clId="{F251B290-26A8-7343-A999-F2DF08A07E21}" dt="2021-05-21T02:37:52.831" v="85"/>
          <ac:spMkLst>
            <pc:docMk/>
            <pc:sldMk cId="1601524694" sldId="2026819544"/>
            <ac:spMk id="53" creationId="{4B1E5F92-C96D-C841-913E-A98FD7A47364}"/>
          </ac:spMkLst>
        </pc:spChg>
        <pc:spChg chg="mod">
          <ac:chgData name="Nicolas Michel" userId="d441b5a5-d92b-462a-89a0-2af9e5dd3c79" providerId="ADAL" clId="{F251B290-26A8-7343-A999-F2DF08A07E21}" dt="2021-05-21T02:37:52.831" v="85"/>
          <ac:spMkLst>
            <pc:docMk/>
            <pc:sldMk cId="1601524694" sldId="2026819544"/>
            <ac:spMk id="54" creationId="{CC859A3A-37D0-DD42-85E3-DDCCFAFED901}"/>
          </ac:spMkLst>
        </pc:spChg>
        <pc:spChg chg="mod">
          <ac:chgData name="Nicolas Michel" userId="d441b5a5-d92b-462a-89a0-2af9e5dd3c79" providerId="ADAL" clId="{F251B290-26A8-7343-A999-F2DF08A07E21}" dt="2021-05-21T02:37:52.831" v="85"/>
          <ac:spMkLst>
            <pc:docMk/>
            <pc:sldMk cId="1601524694" sldId="2026819544"/>
            <ac:spMk id="55" creationId="{3BE53A60-9B6C-F042-BE75-C8E48B138F0C}"/>
          </ac:spMkLst>
        </pc:spChg>
        <pc:spChg chg="mod">
          <ac:chgData name="Nicolas Michel" userId="d441b5a5-d92b-462a-89a0-2af9e5dd3c79" providerId="ADAL" clId="{F251B290-26A8-7343-A999-F2DF08A07E21}" dt="2021-05-21T02:37:52.831" v="85"/>
          <ac:spMkLst>
            <pc:docMk/>
            <pc:sldMk cId="1601524694" sldId="2026819544"/>
            <ac:spMk id="56" creationId="{B1ECD17C-7C90-7545-A2A8-DB0BB8CAB04F}"/>
          </ac:spMkLst>
        </pc:spChg>
        <pc:spChg chg="add mod">
          <ac:chgData name="Nicolas Michel" userId="d441b5a5-d92b-462a-89a0-2af9e5dd3c79" providerId="ADAL" clId="{F251B290-26A8-7343-A999-F2DF08A07E21}" dt="2021-05-21T02:37:52.831" v="85"/>
          <ac:spMkLst>
            <pc:docMk/>
            <pc:sldMk cId="1601524694" sldId="2026819544"/>
            <ac:spMk id="58" creationId="{4851675C-4A26-4B43-8F1E-F8BF11FEB3EE}"/>
          </ac:spMkLst>
        </pc:spChg>
        <pc:spChg chg="add mod">
          <ac:chgData name="Nicolas Michel" userId="d441b5a5-d92b-462a-89a0-2af9e5dd3c79" providerId="ADAL" clId="{F251B290-26A8-7343-A999-F2DF08A07E21}" dt="2021-05-21T02:37:52.831" v="85"/>
          <ac:spMkLst>
            <pc:docMk/>
            <pc:sldMk cId="1601524694" sldId="2026819544"/>
            <ac:spMk id="59" creationId="{F59D0E3B-D0DD-1343-A818-F023738D18E9}"/>
          </ac:spMkLst>
        </pc:spChg>
        <pc:spChg chg="add mod">
          <ac:chgData name="Nicolas Michel" userId="d441b5a5-d92b-462a-89a0-2af9e5dd3c79" providerId="ADAL" clId="{F251B290-26A8-7343-A999-F2DF08A07E21}" dt="2021-05-21T02:37:52.831" v="85"/>
          <ac:spMkLst>
            <pc:docMk/>
            <pc:sldMk cId="1601524694" sldId="2026819544"/>
            <ac:spMk id="60" creationId="{5B2AD7E1-4573-9A43-BB92-46EF14F9A9E1}"/>
          </ac:spMkLst>
        </pc:spChg>
        <pc:spChg chg="add mod">
          <ac:chgData name="Nicolas Michel" userId="d441b5a5-d92b-462a-89a0-2af9e5dd3c79" providerId="ADAL" clId="{F251B290-26A8-7343-A999-F2DF08A07E21}" dt="2021-05-21T02:37:52.831" v="85"/>
          <ac:spMkLst>
            <pc:docMk/>
            <pc:sldMk cId="1601524694" sldId="2026819544"/>
            <ac:spMk id="61" creationId="{D65B83A5-44EC-AC40-9536-1625451CFE4C}"/>
          </ac:spMkLst>
        </pc:spChg>
        <pc:spChg chg="add mod">
          <ac:chgData name="Nicolas Michel" userId="d441b5a5-d92b-462a-89a0-2af9e5dd3c79" providerId="ADAL" clId="{F251B290-26A8-7343-A999-F2DF08A07E21}" dt="2021-05-21T02:37:52.831" v="85"/>
          <ac:spMkLst>
            <pc:docMk/>
            <pc:sldMk cId="1601524694" sldId="2026819544"/>
            <ac:spMk id="62" creationId="{44232AA3-D9F3-3340-9DB4-4110140FE5D9}"/>
          </ac:spMkLst>
        </pc:spChg>
        <pc:spChg chg="add mod">
          <ac:chgData name="Nicolas Michel" userId="d441b5a5-d92b-462a-89a0-2af9e5dd3c79" providerId="ADAL" clId="{F251B290-26A8-7343-A999-F2DF08A07E21}" dt="2021-05-21T02:37:52.831" v="85"/>
          <ac:spMkLst>
            <pc:docMk/>
            <pc:sldMk cId="1601524694" sldId="2026819544"/>
            <ac:spMk id="63" creationId="{199239E0-26A7-B742-B65E-66F7B22C2BB1}"/>
          </ac:spMkLst>
        </pc:spChg>
        <pc:spChg chg="add mod">
          <ac:chgData name="Nicolas Michel" userId="d441b5a5-d92b-462a-89a0-2af9e5dd3c79" providerId="ADAL" clId="{F251B290-26A8-7343-A999-F2DF08A07E21}" dt="2021-05-21T02:37:52.831" v="85"/>
          <ac:spMkLst>
            <pc:docMk/>
            <pc:sldMk cId="1601524694" sldId="2026819544"/>
            <ac:spMk id="64" creationId="{A7DA32B6-21EE-0B4D-81E6-2FD29EB367B7}"/>
          </ac:spMkLst>
        </pc:spChg>
        <pc:spChg chg="add mod">
          <ac:chgData name="Nicolas Michel" userId="d441b5a5-d92b-462a-89a0-2af9e5dd3c79" providerId="ADAL" clId="{F251B290-26A8-7343-A999-F2DF08A07E21}" dt="2021-05-21T02:37:52.831" v="85"/>
          <ac:spMkLst>
            <pc:docMk/>
            <pc:sldMk cId="1601524694" sldId="2026819544"/>
            <ac:spMk id="65" creationId="{FED7B62D-C572-B14F-ABAA-9E4AEDCE570D}"/>
          </ac:spMkLst>
        </pc:spChg>
        <pc:spChg chg="add mod">
          <ac:chgData name="Nicolas Michel" userId="d441b5a5-d92b-462a-89a0-2af9e5dd3c79" providerId="ADAL" clId="{F251B290-26A8-7343-A999-F2DF08A07E21}" dt="2021-05-21T02:37:52.831" v="85"/>
          <ac:spMkLst>
            <pc:docMk/>
            <pc:sldMk cId="1601524694" sldId="2026819544"/>
            <ac:spMk id="66" creationId="{0F1F86F2-B2CD-414D-A1E2-CC15212EC083}"/>
          </ac:spMkLst>
        </pc:spChg>
        <pc:spChg chg="mod">
          <ac:chgData name="Nicolas Michel" userId="d441b5a5-d92b-462a-89a0-2af9e5dd3c79" providerId="ADAL" clId="{F251B290-26A8-7343-A999-F2DF08A07E21}" dt="2021-05-21T02:37:52.831" v="85"/>
          <ac:spMkLst>
            <pc:docMk/>
            <pc:sldMk cId="1601524694" sldId="2026819544"/>
            <ac:spMk id="73" creationId="{14C873A2-D4EE-0149-9171-322A92133CD4}"/>
          </ac:spMkLst>
        </pc:spChg>
        <pc:spChg chg="mod">
          <ac:chgData name="Nicolas Michel" userId="d441b5a5-d92b-462a-89a0-2af9e5dd3c79" providerId="ADAL" clId="{F251B290-26A8-7343-A999-F2DF08A07E21}" dt="2021-05-21T02:37:52.831" v="85"/>
          <ac:spMkLst>
            <pc:docMk/>
            <pc:sldMk cId="1601524694" sldId="2026819544"/>
            <ac:spMk id="74" creationId="{E6AB8D6D-4605-C04E-AEBA-F5035C9E812A}"/>
          </ac:spMkLst>
        </pc:spChg>
        <pc:spChg chg="mod">
          <ac:chgData name="Nicolas Michel" userId="d441b5a5-d92b-462a-89a0-2af9e5dd3c79" providerId="ADAL" clId="{F251B290-26A8-7343-A999-F2DF08A07E21}" dt="2021-05-21T02:37:52.831" v="85"/>
          <ac:spMkLst>
            <pc:docMk/>
            <pc:sldMk cId="1601524694" sldId="2026819544"/>
            <ac:spMk id="75" creationId="{E5165BC9-1356-A847-9B23-56F34E45E4C2}"/>
          </ac:spMkLst>
        </pc:spChg>
        <pc:spChg chg="mod">
          <ac:chgData name="Nicolas Michel" userId="d441b5a5-d92b-462a-89a0-2af9e5dd3c79" providerId="ADAL" clId="{F251B290-26A8-7343-A999-F2DF08A07E21}" dt="2021-05-21T02:37:52.831" v="85"/>
          <ac:spMkLst>
            <pc:docMk/>
            <pc:sldMk cId="1601524694" sldId="2026819544"/>
            <ac:spMk id="76" creationId="{A2B48941-6D1F-CB45-9326-2DDBD50022AE}"/>
          </ac:spMkLst>
        </pc:spChg>
        <pc:spChg chg="mod">
          <ac:chgData name="Nicolas Michel" userId="d441b5a5-d92b-462a-89a0-2af9e5dd3c79" providerId="ADAL" clId="{F251B290-26A8-7343-A999-F2DF08A07E21}" dt="2021-05-21T02:37:52.831" v="85"/>
          <ac:spMkLst>
            <pc:docMk/>
            <pc:sldMk cId="1601524694" sldId="2026819544"/>
            <ac:spMk id="77" creationId="{55CBF708-FF28-C94A-B636-B6AFB4437CAD}"/>
          </ac:spMkLst>
        </pc:spChg>
        <pc:spChg chg="add mod">
          <ac:chgData name="Nicolas Michel" userId="d441b5a5-d92b-462a-89a0-2af9e5dd3c79" providerId="ADAL" clId="{F251B290-26A8-7343-A999-F2DF08A07E21}" dt="2021-05-21T02:37:52.831" v="85"/>
          <ac:spMkLst>
            <pc:docMk/>
            <pc:sldMk cId="1601524694" sldId="2026819544"/>
            <ac:spMk id="78" creationId="{6E9EE953-7489-8943-A93F-E7877BC7E7FF}"/>
          </ac:spMkLst>
        </pc:spChg>
        <pc:spChg chg="add mod">
          <ac:chgData name="Nicolas Michel" userId="d441b5a5-d92b-462a-89a0-2af9e5dd3c79" providerId="ADAL" clId="{F251B290-26A8-7343-A999-F2DF08A07E21}" dt="2021-05-21T02:37:52.831" v="85"/>
          <ac:spMkLst>
            <pc:docMk/>
            <pc:sldMk cId="1601524694" sldId="2026819544"/>
            <ac:spMk id="79" creationId="{A246D98C-ED51-484D-A32D-23D945C8EAEC}"/>
          </ac:spMkLst>
        </pc:spChg>
        <pc:spChg chg="add mod">
          <ac:chgData name="Nicolas Michel" userId="d441b5a5-d92b-462a-89a0-2af9e5dd3c79" providerId="ADAL" clId="{F251B290-26A8-7343-A999-F2DF08A07E21}" dt="2021-05-21T02:37:52.831" v="85"/>
          <ac:spMkLst>
            <pc:docMk/>
            <pc:sldMk cId="1601524694" sldId="2026819544"/>
            <ac:spMk id="80" creationId="{2094B71C-1A3C-6C44-826B-44EC318E984B}"/>
          </ac:spMkLst>
        </pc:spChg>
        <pc:spChg chg="add mod">
          <ac:chgData name="Nicolas Michel" userId="d441b5a5-d92b-462a-89a0-2af9e5dd3c79" providerId="ADAL" clId="{F251B290-26A8-7343-A999-F2DF08A07E21}" dt="2021-05-21T02:37:52.831" v="85"/>
          <ac:spMkLst>
            <pc:docMk/>
            <pc:sldMk cId="1601524694" sldId="2026819544"/>
            <ac:spMk id="81" creationId="{E2748DD3-5B53-C74C-865D-03964272F30D}"/>
          </ac:spMkLst>
        </pc:spChg>
        <pc:spChg chg="add mod">
          <ac:chgData name="Nicolas Michel" userId="d441b5a5-d92b-462a-89a0-2af9e5dd3c79" providerId="ADAL" clId="{F251B290-26A8-7343-A999-F2DF08A07E21}" dt="2021-05-21T02:37:52.831" v="85"/>
          <ac:spMkLst>
            <pc:docMk/>
            <pc:sldMk cId="1601524694" sldId="2026819544"/>
            <ac:spMk id="82" creationId="{483E4D95-E7F3-924C-A91B-6F3B512C2589}"/>
          </ac:spMkLst>
        </pc:spChg>
        <pc:spChg chg="add mod">
          <ac:chgData name="Nicolas Michel" userId="d441b5a5-d92b-462a-89a0-2af9e5dd3c79" providerId="ADAL" clId="{F251B290-26A8-7343-A999-F2DF08A07E21}" dt="2021-05-21T02:37:52.831" v="85"/>
          <ac:spMkLst>
            <pc:docMk/>
            <pc:sldMk cId="1601524694" sldId="2026819544"/>
            <ac:spMk id="83" creationId="{BFB651A9-A25F-9243-857A-DB3641C399C6}"/>
          </ac:spMkLst>
        </pc:spChg>
        <pc:spChg chg="add mod">
          <ac:chgData name="Nicolas Michel" userId="d441b5a5-d92b-462a-89a0-2af9e5dd3c79" providerId="ADAL" clId="{F251B290-26A8-7343-A999-F2DF08A07E21}" dt="2021-05-21T02:37:52.831" v="85"/>
          <ac:spMkLst>
            <pc:docMk/>
            <pc:sldMk cId="1601524694" sldId="2026819544"/>
            <ac:spMk id="84" creationId="{BEE76FCD-1D64-AF4E-BD36-8F4368F6744F}"/>
          </ac:spMkLst>
        </pc:spChg>
        <pc:spChg chg="add mod">
          <ac:chgData name="Nicolas Michel" userId="d441b5a5-d92b-462a-89a0-2af9e5dd3c79" providerId="ADAL" clId="{F251B290-26A8-7343-A999-F2DF08A07E21}" dt="2021-05-21T02:37:52.831" v="85"/>
          <ac:spMkLst>
            <pc:docMk/>
            <pc:sldMk cId="1601524694" sldId="2026819544"/>
            <ac:spMk id="85" creationId="{60110A9F-7D9A-8B4F-BC20-96BE4D050D5B}"/>
          </ac:spMkLst>
        </pc:spChg>
        <pc:spChg chg="add del mod">
          <ac:chgData name="Nicolas Michel" userId="d441b5a5-d92b-462a-89a0-2af9e5dd3c79" providerId="ADAL" clId="{F251B290-26A8-7343-A999-F2DF08A07E21}" dt="2021-05-21T02:42:25.790" v="118" actId="478"/>
          <ac:spMkLst>
            <pc:docMk/>
            <pc:sldMk cId="1601524694" sldId="2026819544"/>
            <ac:spMk id="100" creationId="{9A6381F9-142B-9448-A2A0-7C3AB1AC377C}"/>
          </ac:spMkLst>
        </pc:spChg>
        <pc:spChg chg="add mod">
          <ac:chgData name="Nicolas Michel" userId="d441b5a5-d92b-462a-89a0-2af9e5dd3c79" providerId="ADAL" clId="{F251B290-26A8-7343-A999-F2DF08A07E21}" dt="2021-05-21T02:45:14.507" v="161" actId="20577"/>
          <ac:spMkLst>
            <pc:docMk/>
            <pc:sldMk cId="1601524694" sldId="2026819544"/>
            <ac:spMk id="101" creationId="{A3C67756-1282-1F4B-B360-739A5072A2E4}"/>
          </ac:spMkLst>
        </pc:spChg>
        <pc:spChg chg="add del mod">
          <ac:chgData name="Nicolas Michel" userId="d441b5a5-d92b-462a-89a0-2af9e5dd3c79" providerId="ADAL" clId="{F251B290-26A8-7343-A999-F2DF08A07E21}" dt="2021-05-21T02:43:38.741" v="120" actId="478"/>
          <ac:spMkLst>
            <pc:docMk/>
            <pc:sldMk cId="1601524694" sldId="2026819544"/>
            <ac:spMk id="102" creationId="{B5706BC8-9B05-B947-8D26-9F80F24D1A1E}"/>
          </ac:spMkLst>
        </pc:spChg>
        <pc:spChg chg="add mod">
          <ac:chgData name="Nicolas Michel" userId="d441b5a5-d92b-462a-89a0-2af9e5dd3c79" providerId="ADAL" clId="{F251B290-26A8-7343-A999-F2DF08A07E21}" dt="2021-05-21T02:44:42.065" v="148" actId="20577"/>
          <ac:spMkLst>
            <pc:docMk/>
            <pc:sldMk cId="1601524694" sldId="2026819544"/>
            <ac:spMk id="103" creationId="{BD01CC3D-9B25-984C-83D9-D5716746FA60}"/>
          </ac:spMkLst>
        </pc:spChg>
        <pc:spChg chg="add mod">
          <ac:chgData name="Nicolas Michel" userId="d441b5a5-d92b-462a-89a0-2af9e5dd3c79" providerId="ADAL" clId="{F251B290-26A8-7343-A999-F2DF08A07E21}" dt="2021-05-21T02:50:50.848" v="490" actId="1076"/>
          <ac:spMkLst>
            <pc:docMk/>
            <pc:sldMk cId="1601524694" sldId="2026819544"/>
            <ac:spMk id="104" creationId="{C12A4D12-5775-D94D-90E7-CC959E85750B}"/>
          </ac:spMkLst>
        </pc:spChg>
        <pc:spChg chg="add del mod">
          <ac:chgData name="Nicolas Michel" userId="d441b5a5-d92b-462a-89a0-2af9e5dd3c79" providerId="ADAL" clId="{F251B290-26A8-7343-A999-F2DF08A07E21}" dt="2021-05-21T02:50:15.849" v="481" actId="478"/>
          <ac:spMkLst>
            <pc:docMk/>
            <pc:sldMk cId="1601524694" sldId="2026819544"/>
            <ac:spMk id="105" creationId="{C95C7EA2-2A7D-A340-8E41-5D1C3F4310A3}"/>
          </ac:spMkLst>
        </pc:spChg>
        <pc:spChg chg="add mod">
          <ac:chgData name="Nicolas Michel" userId="d441b5a5-d92b-462a-89a0-2af9e5dd3c79" providerId="ADAL" clId="{F251B290-26A8-7343-A999-F2DF08A07E21}" dt="2021-05-21T02:50:34.694" v="485" actId="1076"/>
          <ac:spMkLst>
            <pc:docMk/>
            <pc:sldMk cId="1601524694" sldId="2026819544"/>
            <ac:spMk id="106" creationId="{5A620E49-8476-D343-BF7A-8273CB259BEB}"/>
          </ac:spMkLst>
        </pc:spChg>
        <pc:spChg chg="add del mod">
          <ac:chgData name="Nicolas Michel" userId="d441b5a5-d92b-462a-89a0-2af9e5dd3c79" providerId="ADAL" clId="{F251B290-26A8-7343-A999-F2DF08A07E21}" dt="2021-05-21T02:50:16.865" v="482" actId="478"/>
          <ac:spMkLst>
            <pc:docMk/>
            <pc:sldMk cId="1601524694" sldId="2026819544"/>
            <ac:spMk id="107" creationId="{1C40D1EE-EB4F-094B-AA17-4BCF9F50C2DC}"/>
          </ac:spMkLst>
        </pc:spChg>
        <pc:spChg chg="add mod">
          <ac:chgData name="Nicolas Michel" userId="d441b5a5-d92b-462a-89a0-2af9e5dd3c79" providerId="ADAL" clId="{F251B290-26A8-7343-A999-F2DF08A07E21}" dt="2021-05-21T02:37:52.831" v="85"/>
          <ac:spMkLst>
            <pc:docMk/>
            <pc:sldMk cId="1601524694" sldId="2026819544"/>
            <ac:spMk id="108" creationId="{BFDD190C-AF85-F04C-875F-1BE50FBD67C7}"/>
          </ac:spMkLst>
        </pc:spChg>
        <pc:spChg chg="add mod">
          <ac:chgData name="Nicolas Michel" userId="d441b5a5-d92b-462a-89a0-2af9e5dd3c79" providerId="ADAL" clId="{F251B290-26A8-7343-A999-F2DF08A07E21}" dt="2021-05-21T02:48:50.978" v="459" actId="20577"/>
          <ac:spMkLst>
            <pc:docMk/>
            <pc:sldMk cId="1601524694" sldId="2026819544"/>
            <ac:spMk id="132" creationId="{6CC28E40-B994-C042-8ED5-E76A9542D6B2}"/>
          </ac:spMkLst>
        </pc:spChg>
        <pc:spChg chg="add mod">
          <ac:chgData name="Nicolas Michel" userId="d441b5a5-d92b-462a-89a0-2af9e5dd3c79" providerId="ADAL" clId="{F251B290-26A8-7343-A999-F2DF08A07E21}" dt="2021-05-21T02:48:56.288" v="461" actId="1076"/>
          <ac:spMkLst>
            <pc:docMk/>
            <pc:sldMk cId="1601524694" sldId="2026819544"/>
            <ac:spMk id="133" creationId="{985B4A39-70E5-2A47-958B-DB893F9C18D7}"/>
          </ac:spMkLst>
        </pc:spChg>
        <pc:grpChg chg="add mod">
          <ac:chgData name="Nicolas Michel" userId="d441b5a5-d92b-462a-89a0-2af9e5dd3c79" providerId="ADAL" clId="{F251B290-26A8-7343-A999-F2DF08A07E21}" dt="2021-05-21T02:37:52.831" v="85"/>
          <ac:grpSpMkLst>
            <pc:docMk/>
            <pc:sldMk cId="1601524694" sldId="2026819544"/>
            <ac:grpSpMk id="51" creationId="{CBBECBC7-FF84-0847-843B-C7AE91E744E1}"/>
          </ac:grpSpMkLst>
        </pc:grpChg>
        <pc:grpChg chg="add mod">
          <ac:chgData name="Nicolas Michel" userId="d441b5a5-d92b-462a-89a0-2af9e5dd3c79" providerId="ADAL" clId="{F251B290-26A8-7343-A999-F2DF08A07E21}" dt="2021-05-21T02:37:52.831" v="85"/>
          <ac:grpSpMkLst>
            <pc:docMk/>
            <pc:sldMk cId="1601524694" sldId="2026819544"/>
            <ac:grpSpMk id="72" creationId="{4B371033-3BF6-754F-AC77-45CE75B1712B}"/>
          </ac:grpSpMkLst>
        </pc:grpChg>
        <pc:picChg chg="add mod">
          <ac:chgData name="Nicolas Michel" userId="d441b5a5-d92b-462a-89a0-2af9e5dd3c79" providerId="ADAL" clId="{F251B290-26A8-7343-A999-F2DF08A07E21}" dt="2021-05-21T02:37:52.831" v="85"/>
          <ac:picMkLst>
            <pc:docMk/>
            <pc:sldMk cId="1601524694" sldId="2026819544"/>
            <ac:picMk id="92" creationId="{4C452170-9209-8D46-B068-44D162BB56A8}"/>
          </ac:picMkLst>
        </pc:picChg>
        <pc:picChg chg="add mod">
          <ac:chgData name="Nicolas Michel" userId="d441b5a5-d92b-462a-89a0-2af9e5dd3c79" providerId="ADAL" clId="{F251B290-26A8-7343-A999-F2DF08A07E21}" dt="2021-05-21T02:37:52.831" v="85"/>
          <ac:picMkLst>
            <pc:docMk/>
            <pc:sldMk cId="1601524694" sldId="2026819544"/>
            <ac:picMk id="93" creationId="{355DD3F1-B766-844A-BC12-13C44E52B90D}"/>
          </ac:picMkLst>
        </pc:picChg>
        <pc:cxnChg chg="add mod">
          <ac:chgData name="Nicolas Michel" userId="d441b5a5-d92b-462a-89a0-2af9e5dd3c79" providerId="ADAL" clId="{F251B290-26A8-7343-A999-F2DF08A07E21}" dt="2021-05-21T02:50:34.694" v="485" actId="1076"/>
          <ac:cxnSpMkLst>
            <pc:docMk/>
            <pc:sldMk cId="1601524694" sldId="2026819544"/>
            <ac:cxnSpMk id="6" creationId="{A7030045-D6D1-8F4E-8B95-9D8B55739D34}"/>
          </ac:cxnSpMkLst>
        </pc:cxnChg>
        <pc:cxnChg chg="add del mod">
          <ac:chgData name="Nicolas Michel" userId="d441b5a5-d92b-462a-89a0-2af9e5dd3c79" providerId="ADAL" clId="{F251B290-26A8-7343-A999-F2DF08A07E21}" dt="2021-05-21T02:43:44.835" v="122" actId="478"/>
          <ac:cxnSpMkLst>
            <pc:docMk/>
            <pc:sldMk cId="1601524694" sldId="2026819544"/>
            <ac:cxnSpMk id="7" creationId="{01F19A4E-05B9-714F-897E-D8D07776C184}"/>
          </ac:cxnSpMkLst>
        </pc:cxnChg>
        <pc:cxnChg chg="add mod">
          <ac:chgData name="Nicolas Michel" userId="d441b5a5-d92b-462a-89a0-2af9e5dd3c79" providerId="ADAL" clId="{F251B290-26A8-7343-A999-F2DF08A07E21}" dt="2021-05-21T02:44:04.681" v="123" actId="1076"/>
          <ac:cxnSpMkLst>
            <pc:docMk/>
            <pc:sldMk cId="1601524694" sldId="2026819544"/>
            <ac:cxnSpMk id="8" creationId="{CD913FCD-F3A7-E94B-A50B-EBC3C4AE96F9}"/>
          </ac:cxnSpMkLst>
        </pc:cxnChg>
        <pc:cxnChg chg="add mod">
          <ac:chgData name="Nicolas Michel" userId="d441b5a5-d92b-462a-89a0-2af9e5dd3c79" providerId="ADAL" clId="{F251B290-26A8-7343-A999-F2DF08A07E21}" dt="2021-05-21T02:37:52.831" v="85"/>
          <ac:cxnSpMkLst>
            <pc:docMk/>
            <pc:sldMk cId="1601524694" sldId="2026819544"/>
            <ac:cxnSpMk id="15" creationId="{E0C9B136-016D-774A-A28E-F67C6540C9FF}"/>
          </ac:cxnSpMkLst>
        </pc:cxnChg>
        <pc:cxnChg chg="add mod">
          <ac:chgData name="Nicolas Michel" userId="d441b5a5-d92b-462a-89a0-2af9e5dd3c79" providerId="ADAL" clId="{F251B290-26A8-7343-A999-F2DF08A07E21}" dt="2021-05-21T02:37:52.831" v="85"/>
          <ac:cxnSpMkLst>
            <pc:docMk/>
            <pc:sldMk cId="1601524694" sldId="2026819544"/>
            <ac:cxnSpMk id="16" creationId="{FD5504FA-FC70-6744-8248-00B26F106681}"/>
          </ac:cxnSpMkLst>
        </pc:cxnChg>
        <pc:cxnChg chg="add del mod">
          <ac:chgData name="Nicolas Michel" userId="d441b5a5-d92b-462a-89a0-2af9e5dd3c79" providerId="ADAL" clId="{F251B290-26A8-7343-A999-F2DF08A07E21}" dt="2021-05-21T02:43:43.599" v="121" actId="478"/>
          <ac:cxnSpMkLst>
            <pc:docMk/>
            <pc:sldMk cId="1601524694" sldId="2026819544"/>
            <ac:cxnSpMk id="21" creationId="{0460F09C-B192-6F4C-A5B0-D146D0036011}"/>
          </ac:cxnSpMkLst>
        </pc:cxnChg>
        <pc:cxnChg chg="add mod">
          <ac:chgData name="Nicolas Michel" userId="d441b5a5-d92b-462a-89a0-2af9e5dd3c79" providerId="ADAL" clId="{F251B290-26A8-7343-A999-F2DF08A07E21}" dt="2021-05-21T02:44:09.808" v="124" actId="1076"/>
          <ac:cxnSpMkLst>
            <pc:docMk/>
            <pc:sldMk cId="1601524694" sldId="2026819544"/>
            <ac:cxnSpMk id="22" creationId="{611EFF74-5746-374A-AE45-5FEABC6F9139}"/>
          </ac:cxnSpMkLst>
        </pc:cxnChg>
        <pc:cxnChg chg="add del mod">
          <ac:chgData name="Nicolas Michel" userId="d441b5a5-d92b-462a-89a0-2af9e5dd3c79" providerId="ADAL" clId="{F251B290-26A8-7343-A999-F2DF08A07E21}" dt="2021-05-21T02:44:19.821" v="127" actId="478"/>
          <ac:cxnSpMkLst>
            <pc:docMk/>
            <pc:sldMk cId="1601524694" sldId="2026819544"/>
            <ac:cxnSpMk id="23" creationId="{5FF1B230-857B-D24D-A0DB-B14A6A9C3F54}"/>
          </ac:cxnSpMkLst>
        </pc:cxnChg>
        <pc:cxnChg chg="add del mod">
          <ac:chgData name="Nicolas Michel" userId="d441b5a5-d92b-462a-89a0-2af9e5dd3c79" providerId="ADAL" clId="{F251B290-26A8-7343-A999-F2DF08A07E21}" dt="2021-05-21T02:44:20.800" v="128" actId="478"/>
          <ac:cxnSpMkLst>
            <pc:docMk/>
            <pc:sldMk cId="1601524694" sldId="2026819544"/>
            <ac:cxnSpMk id="24" creationId="{38C03CFE-14C8-1242-BB1A-43C09E8B7E6E}"/>
          </ac:cxnSpMkLst>
        </pc:cxnChg>
        <pc:cxnChg chg="add mod">
          <ac:chgData name="Nicolas Michel" userId="d441b5a5-d92b-462a-89a0-2af9e5dd3c79" providerId="ADAL" clId="{F251B290-26A8-7343-A999-F2DF08A07E21}" dt="2021-05-21T02:37:52.831" v="85"/>
          <ac:cxnSpMkLst>
            <pc:docMk/>
            <pc:sldMk cId="1601524694" sldId="2026819544"/>
            <ac:cxnSpMk id="25" creationId="{426F67F9-F504-1C4F-9B66-00CBAC08AF0E}"/>
          </ac:cxnSpMkLst>
        </pc:cxnChg>
        <pc:cxnChg chg="add mod">
          <ac:chgData name="Nicolas Michel" userId="d441b5a5-d92b-462a-89a0-2af9e5dd3c79" providerId="ADAL" clId="{F251B290-26A8-7343-A999-F2DF08A07E21}" dt="2021-05-21T02:37:52.831" v="85"/>
          <ac:cxnSpMkLst>
            <pc:docMk/>
            <pc:sldMk cId="1601524694" sldId="2026819544"/>
            <ac:cxnSpMk id="26" creationId="{D69D80C3-D8A9-EF44-95B0-389FD57CECC1}"/>
          </ac:cxnSpMkLst>
        </pc:cxnChg>
        <pc:cxnChg chg="add mod">
          <ac:chgData name="Nicolas Michel" userId="d441b5a5-d92b-462a-89a0-2af9e5dd3c79" providerId="ADAL" clId="{F251B290-26A8-7343-A999-F2DF08A07E21}" dt="2021-05-21T02:37:52.831" v="85"/>
          <ac:cxnSpMkLst>
            <pc:docMk/>
            <pc:sldMk cId="1601524694" sldId="2026819544"/>
            <ac:cxnSpMk id="27" creationId="{4F48A74F-831F-F441-B92E-5861122D3C72}"/>
          </ac:cxnSpMkLst>
        </pc:cxnChg>
        <pc:cxnChg chg="add mod">
          <ac:chgData name="Nicolas Michel" userId="d441b5a5-d92b-462a-89a0-2af9e5dd3c79" providerId="ADAL" clId="{F251B290-26A8-7343-A999-F2DF08A07E21}" dt="2021-05-21T02:37:52.831" v="85"/>
          <ac:cxnSpMkLst>
            <pc:docMk/>
            <pc:sldMk cId="1601524694" sldId="2026819544"/>
            <ac:cxnSpMk id="28" creationId="{25F65577-2BFB-1345-AEEE-CD70FC6AA1E1}"/>
          </ac:cxnSpMkLst>
        </pc:cxnChg>
        <pc:cxnChg chg="add mod">
          <ac:chgData name="Nicolas Michel" userId="d441b5a5-d92b-462a-89a0-2af9e5dd3c79" providerId="ADAL" clId="{F251B290-26A8-7343-A999-F2DF08A07E21}" dt="2021-05-21T02:47:44.378" v="373" actId="692"/>
          <ac:cxnSpMkLst>
            <pc:docMk/>
            <pc:sldMk cId="1601524694" sldId="2026819544"/>
            <ac:cxnSpMk id="29" creationId="{0292B9E7-CC8B-5A4A-B1CC-9F80BF966AF6}"/>
          </ac:cxnSpMkLst>
        </pc:cxnChg>
        <pc:cxnChg chg="add mod">
          <ac:chgData name="Nicolas Michel" userId="d441b5a5-d92b-462a-89a0-2af9e5dd3c79" providerId="ADAL" clId="{F251B290-26A8-7343-A999-F2DF08A07E21}" dt="2021-05-21T02:50:34.694" v="485" actId="1076"/>
          <ac:cxnSpMkLst>
            <pc:docMk/>
            <pc:sldMk cId="1601524694" sldId="2026819544"/>
            <ac:cxnSpMk id="36" creationId="{BEE68895-BA6F-D746-858C-D7423BD772DA}"/>
          </ac:cxnSpMkLst>
        </pc:cxnChg>
        <pc:cxnChg chg="add del mod">
          <ac:chgData name="Nicolas Michel" userId="d441b5a5-d92b-462a-89a0-2af9e5dd3c79" providerId="ADAL" clId="{F251B290-26A8-7343-A999-F2DF08A07E21}" dt="2021-05-21T02:50:50.848" v="490" actId="1076"/>
          <ac:cxnSpMkLst>
            <pc:docMk/>
            <pc:sldMk cId="1601524694" sldId="2026819544"/>
            <ac:cxnSpMk id="37" creationId="{F4C48B63-4924-B440-820C-F0AF4A521FA0}"/>
          </ac:cxnSpMkLst>
        </pc:cxnChg>
        <pc:cxnChg chg="add mod">
          <ac:chgData name="Nicolas Michel" userId="d441b5a5-d92b-462a-89a0-2af9e5dd3c79" providerId="ADAL" clId="{F251B290-26A8-7343-A999-F2DF08A07E21}" dt="2021-05-21T02:44:09.808" v="124" actId="1076"/>
          <ac:cxnSpMkLst>
            <pc:docMk/>
            <pc:sldMk cId="1601524694" sldId="2026819544"/>
            <ac:cxnSpMk id="39" creationId="{0BD92D6B-07ED-B541-8E4F-C9AD0F687E8D}"/>
          </ac:cxnSpMkLst>
        </pc:cxnChg>
        <pc:cxnChg chg="add mod">
          <ac:chgData name="Nicolas Michel" userId="d441b5a5-d92b-462a-89a0-2af9e5dd3c79" providerId="ADAL" clId="{F251B290-26A8-7343-A999-F2DF08A07E21}" dt="2021-05-21T02:44:04.681" v="123" actId="1076"/>
          <ac:cxnSpMkLst>
            <pc:docMk/>
            <pc:sldMk cId="1601524694" sldId="2026819544"/>
            <ac:cxnSpMk id="40" creationId="{3A8B92DE-D04D-EE41-8A25-6BB824852291}"/>
          </ac:cxnSpMkLst>
        </pc:cxnChg>
        <pc:cxnChg chg="add mod">
          <ac:chgData name="Nicolas Michel" userId="d441b5a5-d92b-462a-89a0-2af9e5dd3c79" providerId="ADAL" clId="{F251B290-26A8-7343-A999-F2DF08A07E21}" dt="2021-05-21T02:44:04.681" v="123" actId="1076"/>
          <ac:cxnSpMkLst>
            <pc:docMk/>
            <pc:sldMk cId="1601524694" sldId="2026819544"/>
            <ac:cxnSpMk id="41" creationId="{D5B421A7-DCFD-964C-B16F-63E9B973222A}"/>
          </ac:cxnSpMkLst>
        </pc:cxnChg>
        <pc:cxnChg chg="add mod">
          <ac:chgData name="Nicolas Michel" userId="d441b5a5-d92b-462a-89a0-2af9e5dd3c79" providerId="ADAL" clId="{F251B290-26A8-7343-A999-F2DF08A07E21}" dt="2021-05-21T02:44:04.681" v="123" actId="1076"/>
          <ac:cxnSpMkLst>
            <pc:docMk/>
            <pc:sldMk cId="1601524694" sldId="2026819544"/>
            <ac:cxnSpMk id="42" creationId="{1D932EEE-AD4C-0E4A-A1D4-153FBD5F0D29}"/>
          </ac:cxnSpMkLst>
        </pc:cxnChg>
        <pc:cxnChg chg="add mod">
          <ac:chgData name="Nicolas Michel" userId="d441b5a5-d92b-462a-89a0-2af9e5dd3c79" providerId="ADAL" clId="{F251B290-26A8-7343-A999-F2DF08A07E21}" dt="2021-05-21T02:44:09.808" v="124" actId="1076"/>
          <ac:cxnSpMkLst>
            <pc:docMk/>
            <pc:sldMk cId="1601524694" sldId="2026819544"/>
            <ac:cxnSpMk id="43" creationId="{22293375-EF53-3D4E-B042-B2EF959982F5}"/>
          </ac:cxnSpMkLst>
        </pc:cxnChg>
        <pc:cxnChg chg="add mod">
          <ac:chgData name="Nicolas Michel" userId="d441b5a5-d92b-462a-89a0-2af9e5dd3c79" providerId="ADAL" clId="{F251B290-26A8-7343-A999-F2DF08A07E21}" dt="2021-05-21T02:44:09.808" v="124" actId="1076"/>
          <ac:cxnSpMkLst>
            <pc:docMk/>
            <pc:sldMk cId="1601524694" sldId="2026819544"/>
            <ac:cxnSpMk id="44" creationId="{BC5F1BCA-836F-764C-88A7-4D9209D45038}"/>
          </ac:cxnSpMkLst>
        </pc:cxnChg>
        <pc:cxnChg chg="add mod">
          <ac:chgData name="Nicolas Michel" userId="d441b5a5-d92b-462a-89a0-2af9e5dd3c79" providerId="ADAL" clId="{F251B290-26A8-7343-A999-F2DF08A07E21}" dt="2021-05-21T02:50:34.694" v="485" actId="1076"/>
          <ac:cxnSpMkLst>
            <pc:docMk/>
            <pc:sldMk cId="1601524694" sldId="2026819544"/>
            <ac:cxnSpMk id="45" creationId="{53244FFF-8455-C54B-AB70-24BF0FA5EFC2}"/>
          </ac:cxnSpMkLst>
        </pc:cxnChg>
        <pc:cxnChg chg="add mod">
          <ac:chgData name="Nicolas Michel" userId="d441b5a5-d92b-462a-89a0-2af9e5dd3c79" providerId="ADAL" clId="{F251B290-26A8-7343-A999-F2DF08A07E21}" dt="2021-05-21T02:50:42.492" v="487" actId="14100"/>
          <ac:cxnSpMkLst>
            <pc:docMk/>
            <pc:sldMk cId="1601524694" sldId="2026819544"/>
            <ac:cxnSpMk id="46" creationId="{C3C95115-ECF0-0F48-9F83-CA2DFE71981C}"/>
          </ac:cxnSpMkLst>
        </pc:cxnChg>
        <pc:cxnChg chg="add mod">
          <ac:chgData name="Nicolas Michel" userId="d441b5a5-d92b-462a-89a0-2af9e5dd3c79" providerId="ADAL" clId="{F251B290-26A8-7343-A999-F2DF08A07E21}" dt="2021-05-21T02:50:50.848" v="490" actId="1076"/>
          <ac:cxnSpMkLst>
            <pc:docMk/>
            <pc:sldMk cId="1601524694" sldId="2026819544"/>
            <ac:cxnSpMk id="47" creationId="{DA5A3B3C-C5AB-B147-B467-98ACCE8E9121}"/>
          </ac:cxnSpMkLst>
        </pc:cxnChg>
        <pc:cxnChg chg="add mod">
          <ac:chgData name="Nicolas Michel" userId="d441b5a5-d92b-462a-89a0-2af9e5dd3c79" providerId="ADAL" clId="{F251B290-26A8-7343-A999-F2DF08A07E21}" dt="2021-05-21T02:37:52.831" v="85"/>
          <ac:cxnSpMkLst>
            <pc:docMk/>
            <pc:sldMk cId="1601524694" sldId="2026819544"/>
            <ac:cxnSpMk id="57" creationId="{3053A9CE-957A-7540-81F7-26EDA16FA89F}"/>
          </ac:cxnSpMkLst>
        </pc:cxnChg>
        <pc:cxnChg chg="add mod">
          <ac:chgData name="Nicolas Michel" userId="d441b5a5-d92b-462a-89a0-2af9e5dd3c79" providerId="ADAL" clId="{F251B290-26A8-7343-A999-F2DF08A07E21}" dt="2021-05-21T02:37:52.831" v="85"/>
          <ac:cxnSpMkLst>
            <pc:docMk/>
            <pc:sldMk cId="1601524694" sldId="2026819544"/>
            <ac:cxnSpMk id="67" creationId="{2C72BB46-D150-914E-A831-31E512F2B429}"/>
          </ac:cxnSpMkLst>
        </pc:cxnChg>
        <pc:cxnChg chg="add mod">
          <ac:chgData name="Nicolas Michel" userId="d441b5a5-d92b-462a-89a0-2af9e5dd3c79" providerId="ADAL" clId="{F251B290-26A8-7343-A999-F2DF08A07E21}" dt="2021-05-21T02:37:52.831" v="85"/>
          <ac:cxnSpMkLst>
            <pc:docMk/>
            <pc:sldMk cId="1601524694" sldId="2026819544"/>
            <ac:cxnSpMk id="68" creationId="{2DD3750B-91F6-B148-BC64-2D3010C78805}"/>
          </ac:cxnSpMkLst>
        </pc:cxnChg>
        <pc:cxnChg chg="add mod">
          <ac:chgData name="Nicolas Michel" userId="d441b5a5-d92b-462a-89a0-2af9e5dd3c79" providerId="ADAL" clId="{F251B290-26A8-7343-A999-F2DF08A07E21}" dt="2021-05-21T02:37:52.831" v="85"/>
          <ac:cxnSpMkLst>
            <pc:docMk/>
            <pc:sldMk cId="1601524694" sldId="2026819544"/>
            <ac:cxnSpMk id="69" creationId="{72773DFB-C568-1E48-B9A6-2A0B8562CA2C}"/>
          </ac:cxnSpMkLst>
        </pc:cxnChg>
        <pc:cxnChg chg="add mod">
          <ac:chgData name="Nicolas Michel" userId="d441b5a5-d92b-462a-89a0-2af9e5dd3c79" providerId="ADAL" clId="{F251B290-26A8-7343-A999-F2DF08A07E21}" dt="2021-05-21T02:37:52.831" v="85"/>
          <ac:cxnSpMkLst>
            <pc:docMk/>
            <pc:sldMk cId="1601524694" sldId="2026819544"/>
            <ac:cxnSpMk id="70" creationId="{8FEDD978-5988-054D-871D-98F4FD12F3C1}"/>
          </ac:cxnSpMkLst>
        </pc:cxnChg>
        <pc:cxnChg chg="add mod">
          <ac:chgData name="Nicolas Michel" userId="d441b5a5-d92b-462a-89a0-2af9e5dd3c79" providerId="ADAL" clId="{F251B290-26A8-7343-A999-F2DF08A07E21}" dt="2021-05-21T02:37:52.831" v="85"/>
          <ac:cxnSpMkLst>
            <pc:docMk/>
            <pc:sldMk cId="1601524694" sldId="2026819544"/>
            <ac:cxnSpMk id="71" creationId="{65F8161C-6F48-E74B-A13D-E8CFD4B1B3D6}"/>
          </ac:cxnSpMkLst>
        </pc:cxnChg>
        <pc:cxnChg chg="add mod">
          <ac:chgData name="Nicolas Michel" userId="d441b5a5-d92b-462a-89a0-2af9e5dd3c79" providerId="ADAL" clId="{F251B290-26A8-7343-A999-F2DF08A07E21}" dt="2021-05-21T02:37:52.831" v="85"/>
          <ac:cxnSpMkLst>
            <pc:docMk/>
            <pc:sldMk cId="1601524694" sldId="2026819544"/>
            <ac:cxnSpMk id="86" creationId="{4AC3F0A6-8BD3-2945-BFD4-3F0889D92C5E}"/>
          </ac:cxnSpMkLst>
        </pc:cxnChg>
        <pc:cxnChg chg="add mod">
          <ac:chgData name="Nicolas Michel" userId="d441b5a5-d92b-462a-89a0-2af9e5dd3c79" providerId="ADAL" clId="{F251B290-26A8-7343-A999-F2DF08A07E21}" dt="2021-05-21T02:37:52.831" v="85"/>
          <ac:cxnSpMkLst>
            <pc:docMk/>
            <pc:sldMk cId="1601524694" sldId="2026819544"/>
            <ac:cxnSpMk id="87" creationId="{5060F748-D915-4544-82E8-2A070B8B6D3A}"/>
          </ac:cxnSpMkLst>
        </pc:cxnChg>
        <pc:cxnChg chg="add mod">
          <ac:chgData name="Nicolas Michel" userId="d441b5a5-d92b-462a-89a0-2af9e5dd3c79" providerId="ADAL" clId="{F251B290-26A8-7343-A999-F2DF08A07E21}" dt="2021-05-21T02:37:52.831" v="85"/>
          <ac:cxnSpMkLst>
            <pc:docMk/>
            <pc:sldMk cId="1601524694" sldId="2026819544"/>
            <ac:cxnSpMk id="88" creationId="{E8D0767C-31A1-0D4D-8583-DB0F53158F3A}"/>
          </ac:cxnSpMkLst>
        </pc:cxnChg>
        <pc:cxnChg chg="add mod">
          <ac:chgData name="Nicolas Michel" userId="d441b5a5-d92b-462a-89a0-2af9e5dd3c79" providerId="ADAL" clId="{F251B290-26A8-7343-A999-F2DF08A07E21}" dt="2021-05-21T02:37:52.831" v="85"/>
          <ac:cxnSpMkLst>
            <pc:docMk/>
            <pc:sldMk cId="1601524694" sldId="2026819544"/>
            <ac:cxnSpMk id="89" creationId="{AFDF8A5D-978F-B64B-B7A8-F114DD3BFF4C}"/>
          </ac:cxnSpMkLst>
        </pc:cxnChg>
        <pc:cxnChg chg="add mod">
          <ac:chgData name="Nicolas Michel" userId="d441b5a5-d92b-462a-89a0-2af9e5dd3c79" providerId="ADAL" clId="{F251B290-26A8-7343-A999-F2DF08A07E21}" dt="2021-05-21T02:37:52.831" v="85"/>
          <ac:cxnSpMkLst>
            <pc:docMk/>
            <pc:sldMk cId="1601524694" sldId="2026819544"/>
            <ac:cxnSpMk id="90" creationId="{1442B12E-50FC-D444-8622-B659118CB2EA}"/>
          </ac:cxnSpMkLst>
        </pc:cxnChg>
        <pc:cxnChg chg="add mod">
          <ac:chgData name="Nicolas Michel" userId="d441b5a5-d92b-462a-89a0-2af9e5dd3c79" providerId="ADAL" clId="{F251B290-26A8-7343-A999-F2DF08A07E21}" dt="2021-05-21T02:37:52.831" v="85"/>
          <ac:cxnSpMkLst>
            <pc:docMk/>
            <pc:sldMk cId="1601524694" sldId="2026819544"/>
            <ac:cxnSpMk id="91" creationId="{A541AF89-2DAF-5246-BBED-3502D2696A20}"/>
          </ac:cxnSpMkLst>
        </pc:cxnChg>
        <pc:cxnChg chg="add mod">
          <ac:chgData name="Nicolas Michel" userId="d441b5a5-d92b-462a-89a0-2af9e5dd3c79" providerId="ADAL" clId="{F251B290-26A8-7343-A999-F2DF08A07E21}" dt="2021-05-21T02:50:34.694" v="485" actId="1076"/>
          <ac:cxnSpMkLst>
            <pc:docMk/>
            <pc:sldMk cId="1601524694" sldId="2026819544"/>
            <ac:cxnSpMk id="94" creationId="{AD435DAD-804C-E941-B65C-1B068B63375C}"/>
          </ac:cxnSpMkLst>
        </pc:cxnChg>
        <pc:cxnChg chg="add del mod">
          <ac:chgData name="Nicolas Michel" userId="d441b5a5-d92b-462a-89a0-2af9e5dd3c79" providerId="ADAL" clId="{F251B290-26A8-7343-A999-F2DF08A07E21}" dt="2021-05-21T02:50:50.848" v="490" actId="1076"/>
          <ac:cxnSpMkLst>
            <pc:docMk/>
            <pc:sldMk cId="1601524694" sldId="2026819544"/>
            <ac:cxnSpMk id="95" creationId="{E9C0A7FC-4076-DD4B-B427-A0C051D160B2}"/>
          </ac:cxnSpMkLst>
        </pc:cxnChg>
        <pc:cxnChg chg="add del mod">
          <ac:chgData name="Nicolas Michel" userId="d441b5a5-d92b-462a-89a0-2af9e5dd3c79" providerId="ADAL" clId="{F251B290-26A8-7343-A999-F2DF08A07E21}" dt="2021-05-21T02:48:02.919" v="378" actId="478"/>
          <ac:cxnSpMkLst>
            <pc:docMk/>
            <pc:sldMk cId="1601524694" sldId="2026819544"/>
            <ac:cxnSpMk id="96" creationId="{60A6E471-4B6A-CC42-AFAE-C6E9DF762F87}"/>
          </ac:cxnSpMkLst>
        </pc:cxnChg>
        <pc:cxnChg chg="add del mod">
          <ac:chgData name="Nicolas Michel" userId="d441b5a5-d92b-462a-89a0-2af9e5dd3c79" providerId="ADAL" clId="{F251B290-26A8-7343-A999-F2DF08A07E21}" dt="2021-05-21T02:48:04.109" v="379" actId="478"/>
          <ac:cxnSpMkLst>
            <pc:docMk/>
            <pc:sldMk cId="1601524694" sldId="2026819544"/>
            <ac:cxnSpMk id="97" creationId="{5C4BAB15-BCBD-8D4A-9C19-0689DD7B4569}"/>
          </ac:cxnSpMkLst>
        </pc:cxnChg>
        <pc:cxnChg chg="add mod">
          <ac:chgData name="Nicolas Michel" userId="d441b5a5-d92b-462a-89a0-2af9e5dd3c79" providerId="ADAL" clId="{F251B290-26A8-7343-A999-F2DF08A07E21}" dt="2021-05-21T02:50:50.848" v="490" actId="1076"/>
          <ac:cxnSpMkLst>
            <pc:docMk/>
            <pc:sldMk cId="1601524694" sldId="2026819544"/>
            <ac:cxnSpMk id="98" creationId="{21C769F4-9E4B-014C-B4E1-11694BA667F8}"/>
          </ac:cxnSpMkLst>
        </pc:cxnChg>
        <pc:cxnChg chg="add mod">
          <ac:chgData name="Nicolas Michel" userId="d441b5a5-d92b-462a-89a0-2af9e5dd3c79" providerId="ADAL" clId="{F251B290-26A8-7343-A999-F2DF08A07E21}" dt="2021-05-21T02:50:50.848" v="490" actId="1076"/>
          <ac:cxnSpMkLst>
            <pc:docMk/>
            <pc:sldMk cId="1601524694" sldId="2026819544"/>
            <ac:cxnSpMk id="99" creationId="{5338C67A-1021-DC42-BEF0-8AE527A9D78A}"/>
          </ac:cxnSpMkLst>
        </pc:cxnChg>
        <pc:cxnChg chg="add del mod">
          <ac:chgData name="Nicolas Michel" userId="d441b5a5-d92b-462a-89a0-2af9e5dd3c79" providerId="ADAL" clId="{F251B290-26A8-7343-A999-F2DF08A07E21}" dt="2021-05-21T02:50:03.181" v="468" actId="478"/>
          <ac:cxnSpMkLst>
            <pc:docMk/>
            <pc:sldMk cId="1601524694" sldId="2026819544"/>
            <ac:cxnSpMk id="136" creationId="{02D520F3-BA2B-994A-9A9E-6406434E78B6}"/>
          </ac:cxnSpMkLst>
        </pc:cxnChg>
      </pc:sldChg>
      <pc:sldChg chg="addSp delSp modSp add del mod">
        <pc:chgData name="Nicolas Michel" userId="d441b5a5-d92b-462a-89a0-2af9e5dd3c79" providerId="ADAL" clId="{F251B290-26A8-7343-A999-F2DF08A07E21}" dt="2021-05-21T03:31:32.661" v="2005" actId="2696"/>
        <pc:sldMkLst>
          <pc:docMk/>
          <pc:sldMk cId="3993897630" sldId="2026819545"/>
        </pc:sldMkLst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5" creationId="{45CC5E3A-C4D9-B742-8843-0F08AE8F3AB8}"/>
          </ac:spMkLst>
        </pc:spChg>
        <pc:spChg chg="mod">
          <ac:chgData name="Nicolas Michel" userId="d441b5a5-d92b-462a-89a0-2af9e5dd3c79" providerId="ADAL" clId="{F251B290-26A8-7343-A999-F2DF08A07E21}" dt="2021-05-21T03:11:48.968" v="1507" actId="20577"/>
          <ac:spMkLst>
            <pc:docMk/>
            <pc:sldMk cId="3993897630" sldId="2026819545"/>
            <ac:spMk id="9" creationId="{8774D8B9-644D-664A-87F8-938EB4468AFC}"/>
          </ac:spMkLst>
        </pc:spChg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10" creationId="{7C13B9B4-9A82-1848-9858-FBC7A9114852}"/>
          </ac:spMkLst>
        </pc:spChg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11" creationId="{0CC7A44C-2889-874D-B739-1E1236EB930A}"/>
          </ac:spMkLst>
        </pc:spChg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12" creationId="{D0FC7CAC-601A-4C4D-B581-C5253311B3CA}"/>
          </ac:spMkLst>
        </pc:spChg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13" creationId="{06F64BFF-2730-7848-AE6D-C68DCDF4DD61}"/>
          </ac:spMkLst>
        </pc:spChg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14" creationId="{335632AF-161D-9F4D-82E6-1444C9F5FC43}"/>
          </ac:spMkLst>
        </pc:spChg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17" creationId="{5894821E-715C-2D4A-B991-50F55F66DA50}"/>
          </ac:spMkLst>
        </pc:spChg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18" creationId="{A8655F84-A2B6-0144-9C0F-76A09CCCD87A}"/>
          </ac:spMkLst>
        </pc:spChg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19" creationId="{6268E7EB-B801-2B45-A468-30D56E4B2A0A}"/>
          </ac:spMkLst>
        </pc:spChg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20" creationId="{B6DF805B-8A9C-F648-96B6-FFA0500F2A95}"/>
          </ac:spMkLst>
        </pc:spChg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30" creationId="{EBCF5C7A-70CC-0E4E-9624-B3CED9E08E99}"/>
          </ac:spMkLst>
        </pc:spChg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31" creationId="{EB7682CF-17A9-8C41-ACE8-7C0A147AC16B}"/>
          </ac:spMkLst>
        </pc:spChg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32" creationId="{F1F8E4EF-ADB1-8B4D-AE3C-7D4254B2FE5B}"/>
          </ac:spMkLst>
        </pc:spChg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33" creationId="{06D1958F-D257-A949-9527-A72D5BE445EC}"/>
          </ac:spMkLst>
        </pc:spChg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34" creationId="{82A65967-4F30-054A-A64D-FBC9885C4F65}"/>
          </ac:spMkLst>
        </pc:spChg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35" creationId="{7235C8A3-5673-BF4F-953E-C5DBD3BEB2BE}"/>
          </ac:spMkLst>
        </pc:spChg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38" creationId="{EC6816E3-0855-D842-8D83-10036B10E4C0}"/>
          </ac:spMkLst>
        </pc:spChg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48" creationId="{F64F5CD0-6613-0C46-98CE-E24579755797}"/>
          </ac:spMkLst>
        </pc:spChg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49" creationId="{F2531173-D382-F840-A303-2D02896969AE}"/>
          </ac:spMkLst>
        </pc:spChg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50" creationId="{B3AED07A-A8D3-D046-A212-57F42AE58F96}"/>
          </ac:spMkLst>
        </pc:spChg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58" creationId="{4851675C-4A26-4B43-8F1E-F8BF11FEB3EE}"/>
          </ac:spMkLst>
        </pc:spChg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59" creationId="{F59D0E3B-D0DD-1343-A818-F023738D18E9}"/>
          </ac:spMkLst>
        </pc:spChg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60" creationId="{5B2AD7E1-4573-9A43-BB92-46EF14F9A9E1}"/>
          </ac:spMkLst>
        </pc:spChg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61" creationId="{D65B83A5-44EC-AC40-9536-1625451CFE4C}"/>
          </ac:spMkLst>
        </pc:spChg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62" creationId="{44232AA3-D9F3-3340-9DB4-4110140FE5D9}"/>
          </ac:spMkLst>
        </pc:spChg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63" creationId="{199239E0-26A7-B742-B65E-66F7B22C2BB1}"/>
          </ac:spMkLst>
        </pc:spChg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64" creationId="{A7DA32B6-21EE-0B4D-81E6-2FD29EB367B7}"/>
          </ac:spMkLst>
        </pc:spChg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65" creationId="{FED7B62D-C572-B14F-ABAA-9E4AEDCE570D}"/>
          </ac:spMkLst>
        </pc:spChg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66" creationId="{0F1F86F2-B2CD-414D-A1E2-CC15212EC083}"/>
          </ac:spMkLst>
        </pc:spChg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78" creationId="{6E9EE953-7489-8943-A93F-E7877BC7E7FF}"/>
          </ac:spMkLst>
        </pc:spChg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79" creationId="{A246D98C-ED51-484D-A32D-23D945C8EAEC}"/>
          </ac:spMkLst>
        </pc:spChg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80" creationId="{2094B71C-1A3C-6C44-826B-44EC318E984B}"/>
          </ac:spMkLst>
        </pc:spChg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81" creationId="{E2748DD3-5B53-C74C-865D-03964272F30D}"/>
          </ac:spMkLst>
        </pc:spChg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82" creationId="{483E4D95-E7F3-924C-A91B-6F3B512C2589}"/>
          </ac:spMkLst>
        </pc:spChg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83" creationId="{BFB651A9-A25F-9243-857A-DB3641C399C6}"/>
          </ac:spMkLst>
        </pc:spChg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84" creationId="{BEE76FCD-1D64-AF4E-BD36-8F4368F6744F}"/>
          </ac:spMkLst>
        </pc:spChg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85" creationId="{60110A9F-7D9A-8B4F-BC20-96BE4D050D5B}"/>
          </ac:spMkLst>
        </pc:spChg>
        <pc:spChg chg="add mod">
          <ac:chgData name="Nicolas Michel" userId="d441b5a5-d92b-462a-89a0-2af9e5dd3c79" providerId="ADAL" clId="{F251B290-26A8-7343-A999-F2DF08A07E21}" dt="2021-05-21T02:51:35.210" v="497"/>
          <ac:spMkLst>
            <pc:docMk/>
            <pc:sldMk cId="3993897630" sldId="2026819545"/>
            <ac:spMk id="100" creationId="{ECE46C39-4B77-2440-B9F6-5E9D07D1B25F}"/>
          </ac:spMkLst>
        </pc:spChg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101" creationId="{A3C67756-1282-1F4B-B360-739A5072A2E4}"/>
          </ac:spMkLst>
        </pc:spChg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103" creationId="{BD01CC3D-9B25-984C-83D9-D5716746FA60}"/>
          </ac:spMkLst>
        </pc:spChg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104" creationId="{C12A4D12-5775-D94D-90E7-CC959E85750B}"/>
          </ac:spMkLst>
        </pc:spChg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106" creationId="{5A620E49-8476-D343-BF7A-8273CB259BEB}"/>
          </ac:spMkLst>
        </pc:spChg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108" creationId="{BFDD190C-AF85-F04C-875F-1BE50FBD67C7}"/>
          </ac:spMkLst>
        </pc:spChg>
        <pc:spChg chg="add mod">
          <ac:chgData name="Nicolas Michel" userId="d441b5a5-d92b-462a-89a0-2af9e5dd3c79" providerId="ADAL" clId="{F251B290-26A8-7343-A999-F2DF08A07E21}" dt="2021-05-21T02:51:35.210" v="497"/>
          <ac:spMkLst>
            <pc:docMk/>
            <pc:sldMk cId="3993897630" sldId="2026819545"/>
            <ac:spMk id="109" creationId="{7B76D14A-C819-0843-9039-4D26F3AB446D}"/>
          </ac:spMkLst>
        </pc:spChg>
        <pc:spChg chg="add mod">
          <ac:chgData name="Nicolas Michel" userId="d441b5a5-d92b-462a-89a0-2af9e5dd3c79" providerId="ADAL" clId="{F251B290-26A8-7343-A999-F2DF08A07E21}" dt="2021-05-21T02:51:35.210" v="497"/>
          <ac:spMkLst>
            <pc:docMk/>
            <pc:sldMk cId="3993897630" sldId="2026819545"/>
            <ac:spMk id="110" creationId="{717E08A5-B189-ED41-9F5D-9A98E8602707}"/>
          </ac:spMkLst>
        </pc:spChg>
        <pc:spChg chg="add mod">
          <ac:chgData name="Nicolas Michel" userId="d441b5a5-d92b-462a-89a0-2af9e5dd3c79" providerId="ADAL" clId="{F251B290-26A8-7343-A999-F2DF08A07E21}" dt="2021-05-21T02:51:35.210" v="497"/>
          <ac:spMkLst>
            <pc:docMk/>
            <pc:sldMk cId="3993897630" sldId="2026819545"/>
            <ac:spMk id="111" creationId="{16FAAC27-FBBB-0345-9F54-E06649CD01E4}"/>
          </ac:spMkLst>
        </pc:spChg>
        <pc:spChg chg="add mod">
          <ac:chgData name="Nicolas Michel" userId="d441b5a5-d92b-462a-89a0-2af9e5dd3c79" providerId="ADAL" clId="{F251B290-26A8-7343-A999-F2DF08A07E21}" dt="2021-05-21T02:51:35.210" v="497"/>
          <ac:spMkLst>
            <pc:docMk/>
            <pc:sldMk cId="3993897630" sldId="2026819545"/>
            <ac:spMk id="112" creationId="{A7DABA6F-3055-4144-8CBE-E3B69A2DA5FD}"/>
          </ac:spMkLst>
        </pc:spChg>
        <pc:spChg chg="add mod">
          <ac:chgData name="Nicolas Michel" userId="d441b5a5-d92b-462a-89a0-2af9e5dd3c79" providerId="ADAL" clId="{F251B290-26A8-7343-A999-F2DF08A07E21}" dt="2021-05-21T02:51:35.210" v="497"/>
          <ac:spMkLst>
            <pc:docMk/>
            <pc:sldMk cId="3993897630" sldId="2026819545"/>
            <ac:spMk id="113" creationId="{B2B7BFA2-695D-224A-A655-E95FFA9FFBCA}"/>
          </ac:spMkLst>
        </pc:spChg>
        <pc:spChg chg="add mod">
          <ac:chgData name="Nicolas Michel" userId="d441b5a5-d92b-462a-89a0-2af9e5dd3c79" providerId="ADAL" clId="{F251B290-26A8-7343-A999-F2DF08A07E21}" dt="2021-05-21T02:51:35.210" v="497"/>
          <ac:spMkLst>
            <pc:docMk/>
            <pc:sldMk cId="3993897630" sldId="2026819545"/>
            <ac:spMk id="116" creationId="{F8035757-E912-5145-9D14-0DB1B7891357}"/>
          </ac:spMkLst>
        </pc:spChg>
        <pc:spChg chg="add mod">
          <ac:chgData name="Nicolas Michel" userId="d441b5a5-d92b-462a-89a0-2af9e5dd3c79" providerId="ADAL" clId="{F251B290-26A8-7343-A999-F2DF08A07E21}" dt="2021-05-21T02:51:35.210" v="497"/>
          <ac:spMkLst>
            <pc:docMk/>
            <pc:sldMk cId="3993897630" sldId="2026819545"/>
            <ac:spMk id="117" creationId="{E9E5CD62-203C-8949-9FC7-10C6730B8EDE}"/>
          </ac:spMkLst>
        </pc:spChg>
        <pc:spChg chg="add mod">
          <ac:chgData name="Nicolas Michel" userId="d441b5a5-d92b-462a-89a0-2af9e5dd3c79" providerId="ADAL" clId="{F251B290-26A8-7343-A999-F2DF08A07E21}" dt="2021-05-21T02:51:35.210" v="497"/>
          <ac:spMkLst>
            <pc:docMk/>
            <pc:sldMk cId="3993897630" sldId="2026819545"/>
            <ac:spMk id="118" creationId="{734D7EC7-4448-1F4C-B758-A3191A1EF38A}"/>
          </ac:spMkLst>
        </pc:spChg>
        <pc:spChg chg="add del mod">
          <ac:chgData name="Nicolas Michel" userId="d441b5a5-d92b-462a-89a0-2af9e5dd3c79" providerId="ADAL" clId="{F251B290-26A8-7343-A999-F2DF08A07E21}" dt="2021-05-21T02:55:12.288" v="526" actId="478"/>
          <ac:spMkLst>
            <pc:docMk/>
            <pc:sldMk cId="3993897630" sldId="2026819545"/>
            <ac:spMk id="119" creationId="{04BE4ECE-CEC4-324B-BC45-EF08D6AD3D92}"/>
          </ac:spMkLst>
        </pc:spChg>
        <pc:spChg chg="add mod">
          <ac:chgData name="Nicolas Michel" userId="d441b5a5-d92b-462a-89a0-2af9e5dd3c79" providerId="ADAL" clId="{F251B290-26A8-7343-A999-F2DF08A07E21}" dt="2021-05-21T02:57:03.705" v="553" actId="20577"/>
          <ac:spMkLst>
            <pc:docMk/>
            <pc:sldMk cId="3993897630" sldId="2026819545"/>
            <ac:spMk id="124" creationId="{92497EA0-80DC-8A4E-B61A-72E852CC724F}"/>
          </ac:spMkLst>
        </pc:spChg>
        <pc:spChg chg="add mod">
          <ac:chgData name="Nicolas Michel" userId="d441b5a5-d92b-462a-89a0-2af9e5dd3c79" providerId="ADAL" clId="{F251B290-26A8-7343-A999-F2DF08A07E21}" dt="2021-05-21T02:57:12.380" v="565" actId="20577"/>
          <ac:spMkLst>
            <pc:docMk/>
            <pc:sldMk cId="3993897630" sldId="2026819545"/>
            <ac:spMk id="125" creationId="{814457BF-7581-BF42-AD10-458B2A7CFBA4}"/>
          </ac:spMkLst>
        </pc:spChg>
        <pc:spChg chg="add mod">
          <ac:chgData name="Nicolas Michel" userId="d441b5a5-d92b-462a-89a0-2af9e5dd3c79" providerId="ADAL" clId="{F251B290-26A8-7343-A999-F2DF08A07E21}" dt="2021-05-21T03:08:16.850" v="1334" actId="20577"/>
          <ac:spMkLst>
            <pc:docMk/>
            <pc:sldMk cId="3993897630" sldId="2026819545"/>
            <ac:spMk id="131" creationId="{CD0A1B1F-C8CE-9244-A9B9-576439E49F31}"/>
          </ac:spMkLst>
        </pc:spChg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132" creationId="{6CC28E40-B994-C042-8ED5-E76A9542D6B2}"/>
          </ac:spMkLst>
        </pc:spChg>
        <pc:spChg chg="del">
          <ac:chgData name="Nicolas Michel" userId="d441b5a5-d92b-462a-89a0-2af9e5dd3c79" providerId="ADAL" clId="{F251B290-26A8-7343-A999-F2DF08A07E21}" dt="2021-05-21T02:51:31.881" v="496" actId="478"/>
          <ac:spMkLst>
            <pc:docMk/>
            <pc:sldMk cId="3993897630" sldId="2026819545"/>
            <ac:spMk id="133" creationId="{985B4A39-70E5-2A47-958B-DB893F9C18D7}"/>
          </ac:spMkLst>
        </pc:spChg>
        <pc:spChg chg="add mod">
          <ac:chgData name="Nicolas Michel" userId="d441b5a5-d92b-462a-89a0-2af9e5dd3c79" providerId="ADAL" clId="{F251B290-26A8-7343-A999-F2DF08A07E21}" dt="2021-05-21T03:08:22.364" v="1340" actId="20577"/>
          <ac:spMkLst>
            <pc:docMk/>
            <pc:sldMk cId="3993897630" sldId="2026819545"/>
            <ac:spMk id="134" creationId="{F2651F33-E748-2647-A934-30287C22C7E5}"/>
          </ac:spMkLst>
        </pc:spChg>
        <pc:spChg chg="add del mod">
          <ac:chgData name="Nicolas Michel" userId="d441b5a5-d92b-462a-89a0-2af9e5dd3c79" providerId="ADAL" clId="{F251B290-26A8-7343-A999-F2DF08A07E21}" dt="2021-05-21T02:51:45.561" v="498" actId="478"/>
          <ac:spMkLst>
            <pc:docMk/>
            <pc:sldMk cId="3993897630" sldId="2026819545"/>
            <ac:spMk id="135" creationId="{E33BC78F-A0E2-EF4F-8755-19D111B48F5C}"/>
          </ac:spMkLst>
        </pc:spChg>
        <pc:spChg chg="add del mod">
          <ac:chgData name="Nicolas Michel" userId="d441b5a5-d92b-462a-89a0-2af9e5dd3c79" providerId="ADAL" clId="{F251B290-26A8-7343-A999-F2DF08A07E21}" dt="2021-05-21T02:51:45.561" v="498" actId="478"/>
          <ac:spMkLst>
            <pc:docMk/>
            <pc:sldMk cId="3993897630" sldId="2026819545"/>
            <ac:spMk id="136" creationId="{6BA729E8-8F39-924F-81BE-547CB57795A3}"/>
          </ac:spMkLst>
        </pc:spChg>
        <pc:spChg chg="add del mod">
          <ac:chgData name="Nicolas Michel" userId="d441b5a5-d92b-462a-89a0-2af9e5dd3c79" providerId="ADAL" clId="{F251B290-26A8-7343-A999-F2DF08A07E21}" dt="2021-05-21T02:52:07.416" v="500" actId="478"/>
          <ac:spMkLst>
            <pc:docMk/>
            <pc:sldMk cId="3993897630" sldId="2026819545"/>
            <ac:spMk id="137" creationId="{823C83C0-E390-824A-9F10-8EC17CEC6636}"/>
          </ac:spMkLst>
        </pc:spChg>
        <pc:spChg chg="add del mod">
          <ac:chgData name="Nicolas Michel" userId="d441b5a5-d92b-462a-89a0-2af9e5dd3c79" providerId="ADAL" clId="{F251B290-26A8-7343-A999-F2DF08A07E21}" dt="2021-05-21T02:52:07.416" v="500" actId="478"/>
          <ac:spMkLst>
            <pc:docMk/>
            <pc:sldMk cId="3993897630" sldId="2026819545"/>
            <ac:spMk id="138" creationId="{14A8A350-BD5B-4547-BE52-D599EE76665B}"/>
          </ac:spMkLst>
        </pc:spChg>
        <pc:spChg chg="add mod">
          <ac:chgData name="Nicolas Michel" userId="d441b5a5-d92b-462a-89a0-2af9e5dd3c79" providerId="ADAL" clId="{F251B290-26A8-7343-A999-F2DF08A07E21}" dt="2021-05-21T02:51:35.210" v="497"/>
          <ac:spMkLst>
            <pc:docMk/>
            <pc:sldMk cId="3993897630" sldId="2026819545"/>
            <ac:spMk id="139" creationId="{6EB13F6C-3C30-1743-BF14-D08A2E6E04EA}"/>
          </ac:spMkLst>
        </pc:spChg>
        <pc:spChg chg="add mod">
          <ac:chgData name="Nicolas Michel" userId="d441b5a5-d92b-462a-89a0-2af9e5dd3c79" providerId="ADAL" clId="{F251B290-26A8-7343-A999-F2DF08A07E21}" dt="2021-05-21T02:51:35.210" v="497"/>
          <ac:spMkLst>
            <pc:docMk/>
            <pc:sldMk cId="3993897630" sldId="2026819545"/>
            <ac:spMk id="142" creationId="{DB99DAD8-3F0A-E443-82B0-D6AC35727ABD}"/>
          </ac:spMkLst>
        </pc:spChg>
        <pc:spChg chg="add mod">
          <ac:chgData name="Nicolas Michel" userId="d441b5a5-d92b-462a-89a0-2af9e5dd3c79" providerId="ADAL" clId="{F251B290-26A8-7343-A999-F2DF08A07E21}" dt="2021-05-21T02:51:35.210" v="497"/>
          <ac:spMkLst>
            <pc:docMk/>
            <pc:sldMk cId="3993897630" sldId="2026819545"/>
            <ac:spMk id="154" creationId="{0FA22F19-239D-9C4D-AACF-F29F7D71B194}"/>
          </ac:spMkLst>
        </pc:spChg>
        <pc:spChg chg="add mod">
          <ac:chgData name="Nicolas Michel" userId="d441b5a5-d92b-462a-89a0-2af9e5dd3c79" providerId="ADAL" clId="{F251B290-26A8-7343-A999-F2DF08A07E21}" dt="2021-05-21T02:51:35.210" v="497"/>
          <ac:spMkLst>
            <pc:docMk/>
            <pc:sldMk cId="3993897630" sldId="2026819545"/>
            <ac:spMk id="155" creationId="{F03D5D15-5D76-4048-9A96-BFA059CAA6E0}"/>
          </ac:spMkLst>
        </pc:spChg>
        <pc:spChg chg="add mod">
          <ac:chgData name="Nicolas Michel" userId="d441b5a5-d92b-462a-89a0-2af9e5dd3c79" providerId="ADAL" clId="{F251B290-26A8-7343-A999-F2DF08A07E21}" dt="2021-05-21T02:54:25.101" v="514" actId="20577"/>
          <ac:spMkLst>
            <pc:docMk/>
            <pc:sldMk cId="3993897630" sldId="2026819545"/>
            <ac:spMk id="156" creationId="{50787B11-3208-C44B-95C4-60C913E5B198}"/>
          </ac:spMkLst>
        </pc:spChg>
        <pc:spChg chg="add mod">
          <ac:chgData name="Nicolas Michel" userId="d441b5a5-d92b-462a-89a0-2af9e5dd3c79" providerId="ADAL" clId="{F251B290-26A8-7343-A999-F2DF08A07E21}" dt="2021-05-21T02:51:35.210" v="497"/>
          <ac:spMkLst>
            <pc:docMk/>
            <pc:sldMk cId="3993897630" sldId="2026819545"/>
            <ac:spMk id="157" creationId="{5EBAFB20-F4D8-B249-807D-B0C31D50B883}"/>
          </ac:spMkLst>
        </pc:spChg>
        <pc:spChg chg="add mod">
          <ac:chgData name="Nicolas Michel" userId="d441b5a5-d92b-462a-89a0-2af9e5dd3c79" providerId="ADAL" clId="{F251B290-26A8-7343-A999-F2DF08A07E21}" dt="2021-05-21T02:51:35.210" v="497"/>
          <ac:spMkLst>
            <pc:docMk/>
            <pc:sldMk cId="3993897630" sldId="2026819545"/>
            <ac:spMk id="158" creationId="{7C0D6DCD-26D3-2443-B635-A89BD455C57B}"/>
          </ac:spMkLst>
        </pc:spChg>
        <pc:spChg chg="mod">
          <ac:chgData name="Nicolas Michel" userId="d441b5a5-d92b-462a-89a0-2af9e5dd3c79" providerId="ADAL" clId="{F251B290-26A8-7343-A999-F2DF08A07E21}" dt="2021-05-21T02:51:35.210" v="497"/>
          <ac:spMkLst>
            <pc:docMk/>
            <pc:sldMk cId="3993897630" sldId="2026819545"/>
            <ac:spMk id="160" creationId="{10E36CF9-9B99-C14F-8A27-85050BB08821}"/>
          </ac:spMkLst>
        </pc:spChg>
        <pc:spChg chg="mod">
          <ac:chgData name="Nicolas Michel" userId="d441b5a5-d92b-462a-89a0-2af9e5dd3c79" providerId="ADAL" clId="{F251B290-26A8-7343-A999-F2DF08A07E21}" dt="2021-05-21T02:51:35.210" v="497"/>
          <ac:spMkLst>
            <pc:docMk/>
            <pc:sldMk cId="3993897630" sldId="2026819545"/>
            <ac:spMk id="161" creationId="{9B6DD55F-AC56-0544-A645-6F59B0EA0F41}"/>
          </ac:spMkLst>
        </pc:spChg>
        <pc:spChg chg="mod">
          <ac:chgData name="Nicolas Michel" userId="d441b5a5-d92b-462a-89a0-2af9e5dd3c79" providerId="ADAL" clId="{F251B290-26A8-7343-A999-F2DF08A07E21}" dt="2021-05-21T02:51:35.210" v="497"/>
          <ac:spMkLst>
            <pc:docMk/>
            <pc:sldMk cId="3993897630" sldId="2026819545"/>
            <ac:spMk id="162" creationId="{1A0E04D7-786A-654C-8C8F-8BB162658A39}"/>
          </ac:spMkLst>
        </pc:spChg>
        <pc:spChg chg="mod">
          <ac:chgData name="Nicolas Michel" userId="d441b5a5-d92b-462a-89a0-2af9e5dd3c79" providerId="ADAL" clId="{F251B290-26A8-7343-A999-F2DF08A07E21}" dt="2021-05-21T02:51:35.210" v="497"/>
          <ac:spMkLst>
            <pc:docMk/>
            <pc:sldMk cId="3993897630" sldId="2026819545"/>
            <ac:spMk id="163" creationId="{4A93EEC0-BE51-5246-B41A-E4DFA8BF89F2}"/>
          </ac:spMkLst>
        </pc:spChg>
        <pc:spChg chg="mod">
          <ac:chgData name="Nicolas Michel" userId="d441b5a5-d92b-462a-89a0-2af9e5dd3c79" providerId="ADAL" clId="{F251B290-26A8-7343-A999-F2DF08A07E21}" dt="2021-05-21T02:51:35.210" v="497"/>
          <ac:spMkLst>
            <pc:docMk/>
            <pc:sldMk cId="3993897630" sldId="2026819545"/>
            <ac:spMk id="164" creationId="{BAC90A5A-5FC7-8A4F-8A67-C76B0FE2CA18}"/>
          </ac:spMkLst>
        </pc:spChg>
        <pc:spChg chg="add mod">
          <ac:chgData name="Nicolas Michel" userId="d441b5a5-d92b-462a-89a0-2af9e5dd3c79" providerId="ADAL" clId="{F251B290-26A8-7343-A999-F2DF08A07E21}" dt="2021-05-21T02:51:35.210" v="497"/>
          <ac:spMkLst>
            <pc:docMk/>
            <pc:sldMk cId="3993897630" sldId="2026819545"/>
            <ac:spMk id="166" creationId="{4D4F844A-C46B-E442-AEE1-7E5AF90A824B}"/>
          </ac:spMkLst>
        </pc:spChg>
        <pc:spChg chg="add mod">
          <ac:chgData name="Nicolas Michel" userId="d441b5a5-d92b-462a-89a0-2af9e5dd3c79" providerId="ADAL" clId="{F251B290-26A8-7343-A999-F2DF08A07E21}" dt="2021-05-21T02:51:35.210" v="497"/>
          <ac:spMkLst>
            <pc:docMk/>
            <pc:sldMk cId="3993897630" sldId="2026819545"/>
            <ac:spMk id="167" creationId="{C47ABC8C-9976-3449-97F2-64CDFB73544C}"/>
          </ac:spMkLst>
        </pc:spChg>
        <pc:spChg chg="add mod">
          <ac:chgData name="Nicolas Michel" userId="d441b5a5-d92b-462a-89a0-2af9e5dd3c79" providerId="ADAL" clId="{F251B290-26A8-7343-A999-F2DF08A07E21}" dt="2021-05-21T02:51:35.210" v="497"/>
          <ac:spMkLst>
            <pc:docMk/>
            <pc:sldMk cId="3993897630" sldId="2026819545"/>
            <ac:spMk id="168" creationId="{39ACFC71-FAA6-A441-95B1-BCEA713D63F8}"/>
          </ac:spMkLst>
        </pc:spChg>
        <pc:spChg chg="add mod">
          <ac:chgData name="Nicolas Michel" userId="d441b5a5-d92b-462a-89a0-2af9e5dd3c79" providerId="ADAL" clId="{F251B290-26A8-7343-A999-F2DF08A07E21}" dt="2021-05-21T02:51:35.210" v="497"/>
          <ac:spMkLst>
            <pc:docMk/>
            <pc:sldMk cId="3993897630" sldId="2026819545"/>
            <ac:spMk id="169" creationId="{77DFF9FC-C9EA-2B41-A614-CBC8D485FFB6}"/>
          </ac:spMkLst>
        </pc:spChg>
        <pc:spChg chg="add mod">
          <ac:chgData name="Nicolas Michel" userId="d441b5a5-d92b-462a-89a0-2af9e5dd3c79" providerId="ADAL" clId="{F251B290-26A8-7343-A999-F2DF08A07E21}" dt="2021-05-21T02:51:35.210" v="497"/>
          <ac:spMkLst>
            <pc:docMk/>
            <pc:sldMk cId="3993897630" sldId="2026819545"/>
            <ac:spMk id="170" creationId="{60613ED5-2478-3048-8357-711B5D6F219F}"/>
          </ac:spMkLst>
        </pc:spChg>
        <pc:spChg chg="add mod">
          <ac:chgData name="Nicolas Michel" userId="d441b5a5-d92b-462a-89a0-2af9e5dd3c79" providerId="ADAL" clId="{F251B290-26A8-7343-A999-F2DF08A07E21}" dt="2021-05-21T02:51:35.210" v="497"/>
          <ac:spMkLst>
            <pc:docMk/>
            <pc:sldMk cId="3993897630" sldId="2026819545"/>
            <ac:spMk id="171" creationId="{0D01406F-F8C0-3942-823C-01A6813035F4}"/>
          </ac:spMkLst>
        </pc:spChg>
        <pc:spChg chg="add mod">
          <ac:chgData name="Nicolas Michel" userId="d441b5a5-d92b-462a-89a0-2af9e5dd3c79" providerId="ADAL" clId="{F251B290-26A8-7343-A999-F2DF08A07E21}" dt="2021-05-21T02:51:35.210" v="497"/>
          <ac:spMkLst>
            <pc:docMk/>
            <pc:sldMk cId="3993897630" sldId="2026819545"/>
            <ac:spMk id="172" creationId="{BC56623A-59BD-F54C-8DA9-FD2E0B6A43E6}"/>
          </ac:spMkLst>
        </pc:spChg>
        <pc:spChg chg="add mod">
          <ac:chgData name="Nicolas Michel" userId="d441b5a5-d92b-462a-89a0-2af9e5dd3c79" providerId="ADAL" clId="{F251B290-26A8-7343-A999-F2DF08A07E21}" dt="2021-05-21T02:51:35.210" v="497"/>
          <ac:spMkLst>
            <pc:docMk/>
            <pc:sldMk cId="3993897630" sldId="2026819545"/>
            <ac:spMk id="173" creationId="{ECB62CEE-6B0B-AB4B-A95A-70D1A1137C5F}"/>
          </ac:spMkLst>
        </pc:spChg>
        <pc:spChg chg="add del mod">
          <ac:chgData name="Nicolas Michel" userId="d441b5a5-d92b-462a-89a0-2af9e5dd3c79" providerId="ADAL" clId="{F251B290-26A8-7343-A999-F2DF08A07E21}" dt="2021-05-21T02:55:17.994" v="527" actId="478"/>
          <ac:spMkLst>
            <pc:docMk/>
            <pc:sldMk cId="3993897630" sldId="2026819545"/>
            <ac:spMk id="174" creationId="{8C8C86BB-4AEE-6549-83F0-21C33E3C2FCE}"/>
          </ac:spMkLst>
        </pc:spChg>
        <pc:spChg chg="mod">
          <ac:chgData name="Nicolas Michel" userId="d441b5a5-d92b-462a-89a0-2af9e5dd3c79" providerId="ADAL" clId="{F251B290-26A8-7343-A999-F2DF08A07E21}" dt="2021-05-21T02:51:35.210" v="497"/>
          <ac:spMkLst>
            <pc:docMk/>
            <pc:sldMk cId="3993897630" sldId="2026819545"/>
            <ac:spMk id="181" creationId="{A1A4B550-71DC-0F44-80BA-6F40A5876F4A}"/>
          </ac:spMkLst>
        </pc:spChg>
        <pc:spChg chg="mod">
          <ac:chgData name="Nicolas Michel" userId="d441b5a5-d92b-462a-89a0-2af9e5dd3c79" providerId="ADAL" clId="{F251B290-26A8-7343-A999-F2DF08A07E21}" dt="2021-05-21T02:51:35.210" v="497"/>
          <ac:spMkLst>
            <pc:docMk/>
            <pc:sldMk cId="3993897630" sldId="2026819545"/>
            <ac:spMk id="182" creationId="{E03FDB37-1D4A-BB49-9A27-B423BC24CF4D}"/>
          </ac:spMkLst>
        </pc:spChg>
        <pc:spChg chg="mod">
          <ac:chgData name="Nicolas Michel" userId="d441b5a5-d92b-462a-89a0-2af9e5dd3c79" providerId="ADAL" clId="{F251B290-26A8-7343-A999-F2DF08A07E21}" dt="2021-05-21T02:51:35.210" v="497"/>
          <ac:spMkLst>
            <pc:docMk/>
            <pc:sldMk cId="3993897630" sldId="2026819545"/>
            <ac:spMk id="183" creationId="{B5C8C580-96E1-8041-8161-03C7323EEECF}"/>
          </ac:spMkLst>
        </pc:spChg>
        <pc:spChg chg="mod">
          <ac:chgData name="Nicolas Michel" userId="d441b5a5-d92b-462a-89a0-2af9e5dd3c79" providerId="ADAL" clId="{F251B290-26A8-7343-A999-F2DF08A07E21}" dt="2021-05-21T02:51:35.210" v="497"/>
          <ac:spMkLst>
            <pc:docMk/>
            <pc:sldMk cId="3993897630" sldId="2026819545"/>
            <ac:spMk id="184" creationId="{2C7BF6DB-AF84-A44A-B1A3-F95F5992C02C}"/>
          </ac:spMkLst>
        </pc:spChg>
        <pc:spChg chg="mod">
          <ac:chgData name="Nicolas Michel" userId="d441b5a5-d92b-462a-89a0-2af9e5dd3c79" providerId="ADAL" clId="{F251B290-26A8-7343-A999-F2DF08A07E21}" dt="2021-05-21T02:51:35.210" v="497"/>
          <ac:spMkLst>
            <pc:docMk/>
            <pc:sldMk cId="3993897630" sldId="2026819545"/>
            <ac:spMk id="185" creationId="{42225ABE-D5C6-5346-A764-D585C01C904A}"/>
          </ac:spMkLst>
        </pc:spChg>
        <pc:spChg chg="add mod">
          <ac:chgData name="Nicolas Michel" userId="d441b5a5-d92b-462a-89a0-2af9e5dd3c79" providerId="ADAL" clId="{F251B290-26A8-7343-A999-F2DF08A07E21}" dt="2021-05-21T02:51:35.210" v="497"/>
          <ac:spMkLst>
            <pc:docMk/>
            <pc:sldMk cId="3993897630" sldId="2026819545"/>
            <ac:spMk id="186" creationId="{DE85A9E9-9917-7E42-BFC6-F0309BB10DFD}"/>
          </ac:spMkLst>
        </pc:spChg>
        <pc:spChg chg="add mod">
          <ac:chgData name="Nicolas Michel" userId="d441b5a5-d92b-462a-89a0-2af9e5dd3c79" providerId="ADAL" clId="{F251B290-26A8-7343-A999-F2DF08A07E21}" dt="2021-05-21T02:51:35.210" v="497"/>
          <ac:spMkLst>
            <pc:docMk/>
            <pc:sldMk cId="3993897630" sldId="2026819545"/>
            <ac:spMk id="187" creationId="{A4E438D9-0D07-C146-82F3-F89FC182D84C}"/>
          </ac:spMkLst>
        </pc:spChg>
        <pc:spChg chg="add mod">
          <ac:chgData name="Nicolas Michel" userId="d441b5a5-d92b-462a-89a0-2af9e5dd3c79" providerId="ADAL" clId="{F251B290-26A8-7343-A999-F2DF08A07E21}" dt="2021-05-21T02:51:35.210" v="497"/>
          <ac:spMkLst>
            <pc:docMk/>
            <pc:sldMk cId="3993897630" sldId="2026819545"/>
            <ac:spMk id="188" creationId="{7BE94FF4-EEE0-1D45-86CA-7627F52960FC}"/>
          </ac:spMkLst>
        </pc:spChg>
        <pc:spChg chg="add mod">
          <ac:chgData name="Nicolas Michel" userId="d441b5a5-d92b-462a-89a0-2af9e5dd3c79" providerId="ADAL" clId="{F251B290-26A8-7343-A999-F2DF08A07E21}" dt="2021-05-21T02:51:35.210" v="497"/>
          <ac:spMkLst>
            <pc:docMk/>
            <pc:sldMk cId="3993897630" sldId="2026819545"/>
            <ac:spMk id="189" creationId="{69321D3B-5CDF-844B-A868-F217607D6294}"/>
          </ac:spMkLst>
        </pc:spChg>
        <pc:spChg chg="add mod">
          <ac:chgData name="Nicolas Michel" userId="d441b5a5-d92b-462a-89a0-2af9e5dd3c79" providerId="ADAL" clId="{F251B290-26A8-7343-A999-F2DF08A07E21}" dt="2021-05-21T02:51:35.210" v="497"/>
          <ac:spMkLst>
            <pc:docMk/>
            <pc:sldMk cId="3993897630" sldId="2026819545"/>
            <ac:spMk id="190" creationId="{AF6C82C1-4C75-4C4F-9241-89C7CE030A59}"/>
          </ac:spMkLst>
        </pc:spChg>
        <pc:spChg chg="add mod">
          <ac:chgData name="Nicolas Michel" userId="d441b5a5-d92b-462a-89a0-2af9e5dd3c79" providerId="ADAL" clId="{F251B290-26A8-7343-A999-F2DF08A07E21}" dt="2021-05-21T02:51:35.210" v="497"/>
          <ac:spMkLst>
            <pc:docMk/>
            <pc:sldMk cId="3993897630" sldId="2026819545"/>
            <ac:spMk id="191" creationId="{1B7D9DB0-DC72-0F47-A6DF-81D31F9E811B}"/>
          </ac:spMkLst>
        </pc:spChg>
        <pc:spChg chg="add mod">
          <ac:chgData name="Nicolas Michel" userId="d441b5a5-d92b-462a-89a0-2af9e5dd3c79" providerId="ADAL" clId="{F251B290-26A8-7343-A999-F2DF08A07E21}" dt="2021-05-21T02:51:35.210" v="497"/>
          <ac:spMkLst>
            <pc:docMk/>
            <pc:sldMk cId="3993897630" sldId="2026819545"/>
            <ac:spMk id="192" creationId="{24E4CB6A-944E-6541-A49C-1EE867D85362}"/>
          </ac:spMkLst>
        </pc:spChg>
        <pc:spChg chg="add mod">
          <ac:chgData name="Nicolas Michel" userId="d441b5a5-d92b-462a-89a0-2af9e5dd3c79" providerId="ADAL" clId="{F251B290-26A8-7343-A999-F2DF08A07E21}" dt="2021-05-21T02:51:35.210" v="497"/>
          <ac:spMkLst>
            <pc:docMk/>
            <pc:sldMk cId="3993897630" sldId="2026819545"/>
            <ac:spMk id="193" creationId="{234EC0A7-B76E-E94F-8DAE-9F4321B02C8C}"/>
          </ac:spMkLst>
        </pc:spChg>
        <pc:spChg chg="add del mod">
          <ac:chgData name="Nicolas Michel" userId="d441b5a5-d92b-462a-89a0-2af9e5dd3c79" providerId="ADAL" clId="{F251B290-26A8-7343-A999-F2DF08A07E21}" dt="2021-05-21T02:55:17.994" v="527" actId="478"/>
          <ac:spMkLst>
            <pc:docMk/>
            <pc:sldMk cId="3993897630" sldId="2026819545"/>
            <ac:spMk id="204" creationId="{D92A458D-2998-4B45-A280-69F99302B489}"/>
          </ac:spMkLst>
        </pc:spChg>
        <pc:spChg chg="add mod">
          <ac:chgData name="Nicolas Michel" userId="d441b5a5-d92b-462a-89a0-2af9e5dd3c79" providerId="ADAL" clId="{F251B290-26A8-7343-A999-F2DF08A07E21}" dt="2021-05-21T02:51:46.382" v="499"/>
          <ac:spMkLst>
            <pc:docMk/>
            <pc:sldMk cId="3993897630" sldId="2026819545"/>
            <ac:spMk id="205" creationId="{57CB19CE-789C-3E49-90F0-0927D4DE739C}"/>
          </ac:spMkLst>
        </pc:spChg>
        <pc:spChg chg="add mod">
          <ac:chgData name="Nicolas Michel" userId="d441b5a5-d92b-462a-89a0-2af9e5dd3c79" providerId="ADAL" clId="{F251B290-26A8-7343-A999-F2DF08A07E21}" dt="2021-05-21T02:51:46.382" v="499"/>
          <ac:spMkLst>
            <pc:docMk/>
            <pc:sldMk cId="3993897630" sldId="2026819545"/>
            <ac:spMk id="206" creationId="{485500CA-5F54-7049-92E7-71489F1D4C50}"/>
          </ac:spMkLst>
        </pc:spChg>
        <pc:spChg chg="add mod">
          <ac:chgData name="Nicolas Michel" userId="d441b5a5-d92b-462a-89a0-2af9e5dd3c79" providerId="ADAL" clId="{F251B290-26A8-7343-A999-F2DF08A07E21}" dt="2021-05-21T02:51:46.382" v="499"/>
          <ac:spMkLst>
            <pc:docMk/>
            <pc:sldMk cId="3993897630" sldId="2026819545"/>
            <ac:spMk id="207" creationId="{F0F44825-1A19-BA43-A145-148A8983A18E}"/>
          </ac:spMkLst>
        </pc:spChg>
        <pc:spChg chg="add mod">
          <ac:chgData name="Nicolas Michel" userId="d441b5a5-d92b-462a-89a0-2af9e5dd3c79" providerId="ADAL" clId="{F251B290-26A8-7343-A999-F2DF08A07E21}" dt="2021-05-21T02:52:08.084" v="501"/>
          <ac:spMkLst>
            <pc:docMk/>
            <pc:sldMk cId="3993897630" sldId="2026819545"/>
            <ac:spMk id="210" creationId="{FFDE36BE-8157-6343-B9FF-BBD9531FF4CA}"/>
          </ac:spMkLst>
        </pc:spChg>
        <pc:spChg chg="add mod">
          <ac:chgData name="Nicolas Michel" userId="d441b5a5-d92b-462a-89a0-2af9e5dd3c79" providerId="ADAL" clId="{F251B290-26A8-7343-A999-F2DF08A07E21}" dt="2021-05-21T02:52:08.084" v="501"/>
          <ac:spMkLst>
            <pc:docMk/>
            <pc:sldMk cId="3993897630" sldId="2026819545"/>
            <ac:spMk id="211" creationId="{2B9B0DEA-3F35-A441-96E1-D76EDACECE84}"/>
          </ac:spMkLst>
        </pc:spChg>
        <pc:spChg chg="add mod">
          <ac:chgData name="Nicolas Michel" userId="d441b5a5-d92b-462a-89a0-2af9e5dd3c79" providerId="ADAL" clId="{F251B290-26A8-7343-A999-F2DF08A07E21}" dt="2021-05-21T02:52:08.084" v="501"/>
          <ac:spMkLst>
            <pc:docMk/>
            <pc:sldMk cId="3993897630" sldId="2026819545"/>
            <ac:spMk id="212" creationId="{F10EC363-67C5-E046-858A-79A72D9E64B7}"/>
          </ac:spMkLst>
        </pc:spChg>
        <pc:spChg chg="add del mod">
          <ac:chgData name="Nicolas Michel" userId="d441b5a5-d92b-462a-89a0-2af9e5dd3c79" providerId="ADAL" clId="{F251B290-26A8-7343-A999-F2DF08A07E21}" dt="2021-05-21T02:54:28.469" v="515" actId="478"/>
          <ac:spMkLst>
            <pc:docMk/>
            <pc:sldMk cId="3993897630" sldId="2026819545"/>
            <ac:spMk id="213" creationId="{92CD3D42-75AF-6B4C-AAB4-7162F9E9F7EB}"/>
          </ac:spMkLst>
        </pc:spChg>
        <pc:spChg chg="add mod">
          <ac:chgData name="Nicolas Michel" userId="d441b5a5-d92b-462a-89a0-2af9e5dd3c79" providerId="ADAL" clId="{F251B290-26A8-7343-A999-F2DF08A07E21}" dt="2021-05-21T02:55:55.485" v="538" actId="20577"/>
          <ac:spMkLst>
            <pc:docMk/>
            <pc:sldMk cId="3993897630" sldId="2026819545"/>
            <ac:spMk id="214" creationId="{712982AE-EB6A-534E-B07C-7B4F78DD5AA1}"/>
          </ac:spMkLst>
        </pc:spChg>
        <pc:spChg chg="add mod">
          <ac:chgData name="Nicolas Michel" userId="d441b5a5-d92b-462a-89a0-2af9e5dd3c79" providerId="ADAL" clId="{F251B290-26A8-7343-A999-F2DF08A07E21}" dt="2021-05-21T02:55:36.109" v="532" actId="20577"/>
          <ac:spMkLst>
            <pc:docMk/>
            <pc:sldMk cId="3993897630" sldId="2026819545"/>
            <ac:spMk id="216" creationId="{91D94A4B-8563-6447-9F78-44A6C14D748D}"/>
          </ac:spMkLst>
        </pc:spChg>
        <pc:spChg chg="add mod">
          <ac:chgData name="Nicolas Michel" userId="d441b5a5-d92b-462a-89a0-2af9e5dd3c79" providerId="ADAL" clId="{F251B290-26A8-7343-A999-F2DF08A07E21}" dt="2021-05-21T02:56:16.635" v="542" actId="20577"/>
          <ac:spMkLst>
            <pc:docMk/>
            <pc:sldMk cId="3993897630" sldId="2026819545"/>
            <ac:spMk id="217" creationId="{9114DEE8-152E-6340-9FDA-D03F67C876B7}"/>
          </ac:spMkLst>
        </pc:spChg>
        <pc:spChg chg="mod">
          <ac:chgData name="Nicolas Michel" userId="d441b5a5-d92b-462a-89a0-2af9e5dd3c79" providerId="ADAL" clId="{F251B290-26A8-7343-A999-F2DF08A07E21}" dt="2021-05-21T02:55:04.502" v="524"/>
          <ac:spMkLst>
            <pc:docMk/>
            <pc:sldMk cId="3993897630" sldId="2026819545"/>
            <ac:spMk id="219" creationId="{EBFDEE0D-F89E-4C46-BF75-ACA888844DCF}"/>
          </ac:spMkLst>
        </pc:spChg>
        <pc:spChg chg="mod">
          <ac:chgData name="Nicolas Michel" userId="d441b5a5-d92b-462a-89a0-2af9e5dd3c79" providerId="ADAL" clId="{F251B290-26A8-7343-A999-F2DF08A07E21}" dt="2021-05-21T02:55:04.502" v="524"/>
          <ac:spMkLst>
            <pc:docMk/>
            <pc:sldMk cId="3993897630" sldId="2026819545"/>
            <ac:spMk id="220" creationId="{21A251E9-AE97-2F45-98DB-6F05342D9692}"/>
          </ac:spMkLst>
        </pc:spChg>
        <pc:spChg chg="mod">
          <ac:chgData name="Nicolas Michel" userId="d441b5a5-d92b-462a-89a0-2af9e5dd3c79" providerId="ADAL" clId="{F251B290-26A8-7343-A999-F2DF08A07E21}" dt="2021-05-21T02:55:04.502" v="524"/>
          <ac:spMkLst>
            <pc:docMk/>
            <pc:sldMk cId="3993897630" sldId="2026819545"/>
            <ac:spMk id="221" creationId="{A12045DA-B867-2C4A-8D14-977A3964964F}"/>
          </ac:spMkLst>
        </pc:spChg>
        <pc:spChg chg="mod">
          <ac:chgData name="Nicolas Michel" userId="d441b5a5-d92b-462a-89a0-2af9e5dd3c79" providerId="ADAL" clId="{F251B290-26A8-7343-A999-F2DF08A07E21}" dt="2021-05-21T02:55:04.502" v="524"/>
          <ac:spMkLst>
            <pc:docMk/>
            <pc:sldMk cId="3993897630" sldId="2026819545"/>
            <ac:spMk id="222" creationId="{53E149DD-3D41-904F-9550-2279A73FE03E}"/>
          </ac:spMkLst>
        </pc:spChg>
        <pc:spChg chg="mod">
          <ac:chgData name="Nicolas Michel" userId="d441b5a5-d92b-462a-89a0-2af9e5dd3c79" providerId="ADAL" clId="{F251B290-26A8-7343-A999-F2DF08A07E21}" dt="2021-05-21T02:55:04.502" v="524"/>
          <ac:spMkLst>
            <pc:docMk/>
            <pc:sldMk cId="3993897630" sldId="2026819545"/>
            <ac:spMk id="223" creationId="{203855F8-CA9C-EE4C-B508-BB6723617E1F}"/>
          </ac:spMkLst>
        </pc:spChg>
        <pc:spChg chg="add mod">
          <ac:chgData name="Nicolas Michel" userId="d441b5a5-d92b-462a-89a0-2af9e5dd3c79" providerId="ADAL" clId="{F251B290-26A8-7343-A999-F2DF08A07E21}" dt="2021-05-21T02:55:38.495" v="534" actId="20577"/>
          <ac:spMkLst>
            <pc:docMk/>
            <pc:sldMk cId="3993897630" sldId="2026819545"/>
            <ac:spMk id="225" creationId="{B123B9AE-D5B7-6246-8132-985FA50CBD9D}"/>
          </ac:spMkLst>
        </pc:spChg>
        <pc:spChg chg="add mod">
          <ac:chgData name="Nicolas Michel" userId="d441b5a5-d92b-462a-89a0-2af9e5dd3c79" providerId="ADAL" clId="{F251B290-26A8-7343-A999-F2DF08A07E21}" dt="2021-05-21T02:56:31.925" v="544" actId="20577"/>
          <ac:spMkLst>
            <pc:docMk/>
            <pc:sldMk cId="3993897630" sldId="2026819545"/>
            <ac:spMk id="226" creationId="{8A46212D-D199-794C-B523-1135A914AF49}"/>
          </ac:spMkLst>
        </pc:spChg>
        <pc:grpChg chg="del">
          <ac:chgData name="Nicolas Michel" userId="d441b5a5-d92b-462a-89a0-2af9e5dd3c79" providerId="ADAL" clId="{F251B290-26A8-7343-A999-F2DF08A07E21}" dt="2021-05-21T02:51:31.881" v="496" actId="478"/>
          <ac:grpSpMkLst>
            <pc:docMk/>
            <pc:sldMk cId="3993897630" sldId="2026819545"/>
            <ac:grpSpMk id="51" creationId="{CBBECBC7-FF84-0847-843B-C7AE91E744E1}"/>
          </ac:grpSpMkLst>
        </pc:grpChg>
        <pc:grpChg chg="del">
          <ac:chgData name="Nicolas Michel" userId="d441b5a5-d92b-462a-89a0-2af9e5dd3c79" providerId="ADAL" clId="{F251B290-26A8-7343-A999-F2DF08A07E21}" dt="2021-05-21T02:51:31.881" v="496" actId="478"/>
          <ac:grpSpMkLst>
            <pc:docMk/>
            <pc:sldMk cId="3993897630" sldId="2026819545"/>
            <ac:grpSpMk id="72" creationId="{4B371033-3BF6-754F-AC77-45CE75B1712B}"/>
          </ac:grpSpMkLst>
        </pc:grpChg>
        <pc:grpChg chg="add mod">
          <ac:chgData name="Nicolas Michel" userId="d441b5a5-d92b-462a-89a0-2af9e5dd3c79" providerId="ADAL" clId="{F251B290-26A8-7343-A999-F2DF08A07E21}" dt="2021-05-21T02:51:35.210" v="497"/>
          <ac:grpSpMkLst>
            <pc:docMk/>
            <pc:sldMk cId="3993897630" sldId="2026819545"/>
            <ac:grpSpMk id="159" creationId="{9856F589-EB3C-624C-ADC7-ECFF1E8BD01A}"/>
          </ac:grpSpMkLst>
        </pc:grpChg>
        <pc:grpChg chg="add del mod">
          <ac:chgData name="Nicolas Michel" userId="d441b5a5-d92b-462a-89a0-2af9e5dd3c79" providerId="ADAL" clId="{F251B290-26A8-7343-A999-F2DF08A07E21}" dt="2021-05-21T02:55:17.994" v="527" actId="478"/>
          <ac:grpSpMkLst>
            <pc:docMk/>
            <pc:sldMk cId="3993897630" sldId="2026819545"/>
            <ac:grpSpMk id="180" creationId="{F9AFF86A-419A-654D-81F6-CDF4E86B3AEA}"/>
          </ac:grpSpMkLst>
        </pc:grpChg>
        <pc:grpChg chg="add mod">
          <ac:chgData name="Nicolas Michel" userId="d441b5a5-d92b-462a-89a0-2af9e5dd3c79" providerId="ADAL" clId="{F251B290-26A8-7343-A999-F2DF08A07E21}" dt="2021-05-21T02:55:31.739" v="530" actId="1076"/>
          <ac:grpSpMkLst>
            <pc:docMk/>
            <pc:sldMk cId="3993897630" sldId="2026819545"/>
            <ac:grpSpMk id="218" creationId="{F6F8558E-D027-AE45-991B-80F8DAEB100F}"/>
          </ac:grpSpMkLst>
        </pc:grpChg>
        <pc:picChg chg="del">
          <ac:chgData name="Nicolas Michel" userId="d441b5a5-d92b-462a-89a0-2af9e5dd3c79" providerId="ADAL" clId="{F251B290-26A8-7343-A999-F2DF08A07E21}" dt="2021-05-21T02:51:31.881" v="496" actId="478"/>
          <ac:picMkLst>
            <pc:docMk/>
            <pc:sldMk cId="3993897630" sldId="2026819545"/>
            <ac:picMk id="92" creationId="{4C452170-9209-8D46-B068-44D162BB56A8}"/>
          </ac:picMkLst>
        </pc:picChg>
        <pc:picChg chg="del">
          <ac:chgData name="Nicolas Michel" userId="d441b5a5-d92b-462a-89a0-2af9e5dd3c79" providerId="ADAL" clId="{F251B290-26A8-7343-A999-F2DF08A07E21}" dt="2021-05-21T02:51:31.881" v="496" actId="478"/>
          <ac:picMkLst>
            <pc:docMk/>
            <pc:sldMk cId="3993897630" sldId="2026819545"/>
            <ac:picMk id="93" creationId="{355DD3F1-B766-844A-BC12-13C44E52B90D}"/>
          </ac:picMkLst>
        </pc:picChg>
        <pc:picChg chg="add mod">
          <ac:chgData name="Nicolas Michel" userId="d441b5a5-d92b-462a-89a0-2af9e5dd3c79" providerId="ADAL" clId="{F251B290-26A8-7343-A999-F2DF08A07E21}" dt="2021-05-21T02:51:35.210" v="497"/>
          <ac:picMkLst>
            <pc:docMk/>
            <pc:sldMk cId="3993897630" sldId="2026819545"/>
            <ac:picMk id="200" creationId="{B4101BED-5A22-7C4B-BD1F-ECF6B54E3E96}"/>
          </ac:picMkLst>
        </pc:picChg>
        <pc:picChg chg="add mod">
          <ac:chgData name="Nicolas Michel" userId="d441b5a5-d92b-462a-89a0-2af9e5dd3c79" providerId="ADAL" clId="{F251B290-26A8-7343-A999-F2DF08A07E21}" dt="2021-05-21T02:51:35.210" v="497"/>
          <ac:picMkLst>
            <pc:docMk/>
            <pc:sldMk cId="3993897630" sldId="2026819545"/>
            <ac:picMk id="201" creationId="{068C6CB0-09B0-A34C-885C-C5194A4C041D}"/>
          </ac:picMkLst>
        </pc:picChg>
        <pc:cxnChg chg="del mod">
          <ac:chgData name="Nicolas Michel" userId="d441b5a5-d92b-462a-89a0-2af9e5dd3c79" providerId="ADAL" clId="{F251B290-26A8-7343-A999-F2DF08A07E21}" dt="2021-05-21T02:51:31.881" v="496" actId="478"/>
          <ac:cxnSpMkLst>
            <pc:docMk/>
            <pc:sldMk cId="3993897630" sldId="2026819545"/>
            <ac:cxnSpMk id="6" creationId="{A7030045-D6D1-8F4E-8B95-9D8B55739D34}"/>
          </ac:cxnSpMkLst>
        </pc:cxnChg>
        <pc:cxnChg chg="del mod">
          <ac:chgData name="Nicolas Michel" userId="d441b5a5-d92b-462a-89a0-2af9e5dd3c79" providerId="ADAL" clId="{F251B290-26A8-7343-A999-F2DF08A07E21}" dt="2021-05-21T02:51:31.881" v="496" actId="478"/>
          <ac:cxnSpMkLst>
            <pc:docMk/>
            <pc:sldMk cId="3993897630" sldId="2026819545"/>
            <ac:cxnSpMk id="8" creationId="{CD913FCD-F3A7-E94B-A50B-EBC3C4AE96F9}"/>
          </ac:cxnSpMkLst>
        </pc:cxnChg>
        <pc:cxnChg chg="del mod">
          <ac:chgData name="Nicolas Michel" userId="d441b5a5-d92b-462a-89a0-2af9e5dd3c79" providerId="ADAL" clId="{F251B290-26A8-7343-A999-F2DF08A07E21}" dt="2021-05-21T02:51:31.881" v="496" actId="478"/>
          <ac:cxnSpMkLst>
            <pc:docMk/>
            <pc:sldMk cId="3993897630" sldId="2026819545"/>
            <ac:cxnSpMk id="15" creationId="{E0C9B136-016D-774A-A28E-F67C6540C9FF}"/>
          </ac:cxnSpMkLst>
        </pc:cxnChg>
        <pc:cxnChg chg="del mod">
          <ac:chgData name="Nicolas Michel" userId="d441b5a5-d92b-462a-89a0-2af9e5dd3c79" providerId="ADAL" clId="{F251B290-26A8-7343-A999-F2DF08A07E21}" dt="2021-05-21T02:51:31.881" v="496" actId="478"/>
          <ac:cxnSpMkLst>
            <pc:docMk/>
            <pc:sldMk cId="3993897630" sldId="2026819545"/>
            <ac:cxnSpMk id="16" creationId="{FD5504FA-FC70-6744-8248-00B26F106681}"/>
          </ac:cxnSpMkLst>
        </pc:cxnChg>
        <pc:cxnChg chg="del mod">
          <ac:chgData name="Nicolas Michel" userId="d441b5a5-d92b-462a-89a0-2af9e5dd3c79" providerId="ADAL" clId="{F251B290-26A8-7343-A999-F2DF08A07E21}" dt="2021-05-21T02:51:31.881" v="496" actId="478"/>
          <ac:cxnSpMkLst>
            <pc:docMk/>
            <pc:sldMk cId="3993897630" sldId="2026819545"/>
            <ac:cxnSpMk id="22" creationId="{611EFF74-5746-374A-AE45-5FEABC6F9139}"/>
          </ac:cxnSpMkLst>
        </pc:cxnChg>
        <pc:cxnChg chg="del mod">
          <ac:chgData name="Nicolas Michel" userId="d441b5a5-d92b-462a-89a0-2af9e5dd3c79" providerId="ADAL" clId="{F251B290-26A8-7343-A999-F2DF08A07E21}" dt="2021-05-21T02:51:31.881" v="496" actId="478"/>
          <ac:cxnSpMkLst>
            <pc:docMk/>
            <pc:sldMk cId="3993897630" sldId="2026819545"/>
            <ac:cxnSpMk id="25" creationId="{426F67F9-F504-1C4F-9B66-00CBAC08AF0E}"/>
          </ac:cxnSpMkLst>
        </pc:cxnChg>
        <pc:cxnChg chg="del">
          <ac:chgData name="Nicolas Michel" userId="d441b5a5-d92b-462a-89a0-2af9e5dd3c79" providerId="ADAL" clId="{F251B290-26A8-7343-A999-F2DF08A07E21}" dt="2021-05-21T02:51:31.881" v="496" actId="478"/>
          <ac:cxnSpMkLst>
            <pc:docMk/>
            <pc:sldMk cId="3993897630" sldId="2026819545"/>
            <ac:cxnSpMk id="26" creationId="{D69D80C3-D8A9-EF44-95B0-389FD57CECC1}"/>
          </ac:cxnSpMkLst>
        </pc:cxnChg>
        <pc:cxnChg chg="del">
          <ac:chgData name="Nicolas Michel" userId="d441b5a5-d92b-462a-89a0-2af9e5dd3c79" providerId="ADAL" clId="{F251B290-26A8-7343-A999-F2DF08A07E21}" dt="2021-05-21T02:51:31.881" v="496" actId="478"/>
          <ac:cxnSpMkLst>
            <pc:docMk/>
            <pc:sldMk cId="3993897630" sldId="2026819545"/>
            <ac:cxnSpMk id="27" creationId="{4F48A74F-831F-F441-B92E-5861122D3C72}"/>
          </ac:cxnSpMkLst>
        </pc:cxnChg>
        <pc:cxnChg chg="del">
          <ac:chgData name="Nicolas Michel" userId="d441b5a5-d92b-462a-89a0-2af9e5dd3c79" providerId="ADAL" clId="{F251B290-26A8-7343-A999-F2DF08A07E21}" dt="2021-05-21T02:51:31.881" v="496" actId="478"/>
          <ac:cxnSpMkLst>
            <pc:docMk/>
            <pc:sldMk cId="3993897630" sldId="2026819545"/>
            <ac:cxnSpMk id="28" creationId="{25F65577-2BFB-1345-AEEE-CD70FC6AA1E1}"/>
          </ac:cxnSpMkLst>
        </pc:cxnChg>
        <pc:cxnChg chg="del">
          <ac:chgData name="Nicolas Michel" userId="d441b5a5-d92b-462a-89a0-2af9e5dd3c79" providerId="ADAL" clId="{F251B290-26A8-7343-A999-F2DF08A07E21}" dt="2021-05-21T02:51:31.881" v="496" actId="478"/>
          <ac:cxnSpMkLst>
            <pc:docMk/>
            <pc:sldMk cId="3993897630" sldId="2026819545"/>
            <ac:cxnSpMk id="29" creationId="{0292B9E7-CC8B-5A4A-B1CC-9F80BF966AF6}"/>
          </ac:cxnSpMkLst>
        </pc:cxnChg>
        <pc:cxnChg chg="del mod">
          <ac:chgData name="Nicolas Michel" userId="d441b5a5-d92b-462a-89a0-2af9e5dd3c79" providerId="ADAL" clId="{F251B290-26A8-7343-A999-F2DF08A07E21}" dt="2021-05-21T02:51:31.881" v="496" actId="478"/>
          <ac:cxnSpMkLst>
            <pc:docMk/>
            <pc:sldMk cId="3993897630" sldId="2026819545"/>
            <ac:cxnSpMk id="36" creationId="{BEE68895-BA6F-D746-858C-D7423BD772DA}"/>
          </ac:cxnSpMkLst>
        </pc:cxnChg>
        <pc:cxnChg chg="del mod">
          <ac:chgData name="Nicolas Michel" userId="d441b5a5-d92b-462a-89a0-2af9e5dd3c79" providerId="ADAL" clId="{F251B290-26A8-7343-A999-F2DF08A07E21}" dt="2021-05-21T02:51:31.881" v="496" actId="478"/>
          <ac:cxnSpMkLst>
            <pc:docMk/>
            <pc:sldMk cId="3993897630" sldId="2026819545"/>
            <ac:cxnSpMk id="37" creationId="{F4C48B63-4924-B440-820C-F0AF4A521FA0}"/>
          </ac:cxnSpMkLst>
        </pc:cxnChg>
        <pc:cxnChg chg="del mod">
          <ac:chgData name="Nicolas Michel" userId="d441b5a5-d92b-462a-89a0-2af9e5dd3c79" providerId="ADAL" clId="{F251B290-26A8-7343-A999-F2DF08A07E21}" dt="2021-05-21T02:51:31.881" v="496" actId="478"/>
          <ac:cxnSpMkLst>
            <pc:docMk/>
            <pc:sldMk cId="3993897630" sldId="2026819545"/>
            <ac:cxnSpMk id="39" creationId="{0BD92D6B-07ED-B541-8E4F-C9AD0F687E8D}"/>
          </ac:cxnSpMkLst>
        </pc:cxnChg>
        <pc:cxnChg chg="del mod">
          <ac:chgData name="Nicolas Michel" userId="d441b5a5-d92b-462a-89a0-2af9e5dd3c79" providerId="ADAL" clId="{F251B290-26A8-7343-A999-F2DF08A07E21}" dt="2021-05-21T02:51:31.881" v="496" actId="478"/>
          <ac:cxnSpMkLst>
            <pc:docMk/>
            <pc:sldMk cId="3993897630" sldId="2026819545"/>
            <ac:cxnSpMk id="40" creationId="{3A8B92DE-D04D-EE41-8A25-6BB824852291}"/>
          </ac:cxnSpMkLst>
        </pc:cxnChg>
        <pc:cxnChg chg="del mod">
          <ac:chgData name="Nicolas Michel" userId="d441b5a5-d92b-462a-89a0-2af9e5dd3c79" providerId="ADAL" clId="{F251B290-26A8-7343-A999-F2DF08A07E21}" dt="2021-05-21T02:51:31.881" v="496" actId="478"/>
          <ac:cxnSpMkLst>
            <pc:docMk/>
            <pc:sldMk cId="3993897630" sldId="2026819545"/>
            <ac:cxnSpMk id="41" creationId="{D5B421A7-DCFD-964C-B16F-63E9B973222A}"/>
          </ac:cxnSpMkLst>
        </pc:cxnChg>
        <pc:cxnChg chg="del mod">
          <ac:chgData name="Nicolas Michel" userId="d441b5a5-d92b-462a-89a0-2af9e5dd3c79" providerId="ADAL" clId="{F251B290-26A8-7343-A999-F2DF08A07E21}" dt="2021-05-21T02:51:31.881" v="496" actId="478"/>
          <ac:cxnSpMkLst>
            <pc:docMk/>
            <pc:sldMk cId="3993897630" sldId="2026819545"/>
            <ac:cxnSpMk id="42" creationId="{1D932EEE-AD4C-0E4A-A1D4-153FBD5F0D29}"/>
          </ac:cxnSpMkLst>
        </pc:cxnChg>
        <pc:cxnChg chg="del mod">
          <ac:chgData name="Nicolas Michel" userId="d441b5a5-d92b-462a-89a0-2af9e5dd3c79" providerId="ADAL" clId="{F251B290-26A8-7343-A999-F2DF08A07E21}" dt="2021-05-21T02:51:31.881" v="496" actId="478"/>
          <ac:cxnSpMkLst>
            <pc:docMk/>
            <pc:sldMk cId="3993897630" sldId="2026819545"/>
            <ac:cxnSpMk id="43" creationId="{22293375-EF53-3D4E-B042-B2EF959982F5}"/>
          </ac:cxnSpMkLst>
        </pc:cxnChg>
        <pc:cxnChg chg="del mod">
          <ac:chgData name="Nicolas Michel" userId="d441b5a5-d92b-462a-89a0-2af9e5dd3c79" providerId="ADAL" clId="{F251B290-26A8-7343-A999-F2DF08A07E21}" dt="2021-05-21T02:51:31.881" v="496" actId="478"/>
          <ac:cxnSpMkLst>
            <pc:docMk/>
            <pc:sldMk cId="3993897630" sldId="2026819545"/>
            <ac:cxnSpMk id="44" creationId="{BC5F1BCA-836F-764C-88A7-4D9209D45038}"/>
          </ac:cxnSpMkLst>
        </pc:cxnChg>
        <pc:cxnChg chg="del mod">
          <ac:chgData name="Nicolas Michel" userId="d441b5a5-d92b-462a-89a0-2af9e5dd3c79" providerId="ADAL" clId="{F251B290-26A8-7343-A999-F2DF08A07E21}" dt="2021-05-21T02:51:31.881" v="496" actId="478"/>
          <ac:cxnSpMkLst>
            <pc:docMk/>
            <pc:sldMk cId="3993897630" sldId="2026819545"/>
            <ac:cxnSpMk id="45" creationId="{53244FFF-8455-C54B-AB70-24BF0FA5EFC2}"/>
          </ac:cxnSpMkLst>
        </pc:cxnChg>
        <pc:cxnChg chg="del mod">
          <ac:chgData name="Nicolas Michel" userId="d441b5a5-d92b-462a-89a0-2af9e5dd3c79" providerId="ADAL" clId="{F251B290-26A8-7343-A999-F2DF08A07E21}" dt="2021-05-21T02:51:31.881" v="496" actId="478"/>
          <ac:cxnSpMkLst>
            <pc:docMk/>
            <pc:sldMk cId="3993897630" sldId="2026819545"/>
            <ac:cxnSpMk id="46" creationId="{C3C95115-ECF0-0F48-9F83-CA2DFE71981C}"/>
          </ac:cxnSpMkLst>
        </pc:cxnChg>
        <pc:cxnChg chg="del mod">
          <ac:chgData name="Nicolas Michel" userId="d441b5a5-d92b-462a-89a0-2af9e5dd3c79" providerId="ADAL" clId="{F251B290-26A8-7343-A999-F2DF08A07E21}" dt="2021-05-21T02:51:31.881" v="496" actId="478"/>
          <ac:cxnSpMkLst>
            <pc:docMk/>
            <pc:sldMk cId="3993897630" sldId="2026819545"/>
            <ac:cxnSpMk id="47" creationId="{DA5A3B3C-C5AB-B147-B467-98ACCE8E9121}"/>
          </ac:cxnSpMkLst>
        </pc:cxnChg>
        <pc:cxnChg chg="del mod">
          <ac:chgData name="Nicolas Michel" userId="d441b5a5-d92b-462a-89a0-2af9e5dd3c79" providerId="ADAL" clId="{F251B290-26A8-7343-A999-F2DF08A07E21}" dt="2021-05-21T02:51:31.881" v="496" actId="478"/>
          <ac:cxnSpMkLst>
            <pc:docMk/>
            <pc:sldMk cId="3993897630" sldId="2026819545"/>
            <ac:cxnSpMk id="57" creationId="{3053A9CE-957A-7540-81F7-26EDA16FA89F}"/>
          </ac:cxnSpMkLst>
        </pc:cxnChg>
        <pc:cxnChg chg="del">
          <ac:chgData name="Nicolas Michel" userId="d441b5a5-d92b-462a-89a0-2af9e5dd3c79" providerId="ADAL" clId="{F251B290-26A8-7343-A999-F2DF08A07E21}" dt="2021-05-21T02:51:31.881" v="496" actId="478"/>
          <ac:cxnSpMkLst>
            <pc:docMk/>
            <pc:sldMk cId="3993897630" sldId="2026819545"/>
            <ac:cxnSpMk id="67" creationId="{2C72BB46-D150-914E-A831-31E512F2B429}"/>
          </ac:cxnSpMkLst>
        </pc:cxnChg>
        <pc:cxnChg chg="del mod">
          <ac:chgData name="Nicolas Michel" userId="d441b5a5-d92b-462a-89a0-2af9e5dd3c79" providerId="ADAL" clId="{F251B290-26A8-7343-A999-F2DF08A07E21}" dt="2021-05-21T02:51:31.881" v="496" actId="478"/>
          <ac:cxnSpMkLst>
            <pc:docMk/>
            <pc:sldMk cId="3993897630" sldId="2026819545"/>
            <ac:cxnSpMk id="68" creationId="{2DD3750B-91F6-B148-BC64-2D3010C78805}"/>
          </ac:cxnSpMkLst>
        </pc:cxnChg>
        <pc:cxnChg chg="del mod">
          <ac:chgData name="Nicolas Michel" userId="d441b5a5-d92b-462a-89a0-2af9e5dd3c79" providerId="ADAL" clId="{F251B290-26A8-7343-A999-F2DF08A07E21}" dt="2021-05-21T02:51:31.881" v="496" actId="478"/>
          <ac:cxnSpMkLst>
            <pc:docMk/>
            <pc:sldMk cId="3993897630" sldId="2026819545"/>
            <ac:cxnSpMk id="69" creationId="{72773DFB-C568-1E48-B9A6-2A0B8562CA2C}"/>
          </ac:cxnSpMkLst>
        </pc:cxnChg>
        <pc:cxnChg chg="del mod">
          <ac:chgData name="Nicolas Michel" userId="d441b5a5-d92b-462a-89a0-2af9e5dd3c79" providerId="ADAL" clId="{F251B290-26A8-7343-A999-F2DF08A07E21}" dt="2021-05-21T02:51:31.881" v="496" actId="478"/>
          <ac:cxnSpMkLst>
            <pc:docMk/>
            <pc:sldMk cId="3993897630" sldId="2026819545"/>
            <ac:cxnSpMk id="70" creationId="{8FEDD978-5988-054D-871D-98F4FD12F3C1}"/>
          </ac:cxnSpMkLst>
        </pc:cxnChg>
        <pc:cxnChg chg="del mod">
          <ac:chgData name="Nicolas Michel" userId="d441b5a5-d92b-462a-89a0-2af9e5dd3c79" providerId="ADAL" clId="{F251B290-26A8-7343-A999-F2DF08A07E21}" dt="2021-05-21T02:51:31.881" v="496" actId="478"/>
          <ac:cxnSpMkLst>
            <pc:docMk/>
            <pc:sldMk cId="3993897630" sldId="2026819545"/>
            <ac:cxnSpMk id="71" creationId="{65F8161C-6F48-E74B-A13D-E8CFD4B1B3D6}"/>
          </ac:cxnSpMkLst>
        </pc:cxnChg>
        <pc:cxnChg chg="del mod">
          <ac:chgData name="Nicolas Michel" userId="d441b5a5-d92b-462a-89a0-2af9e5dd3c79" providerId="ADAL" clId="{F251B290-26A8-7343-A999-F2DF08A07E21}" dt="2021-05-21T02:51:31.881" v="496" actId="478"/>
          <ac:cxnSpMkLst>
            <pc:docMk/>
            <pc:sldMk cId="3993897630" sldId="2026819545"/>
            <ac:cxnSpMk id="86" creationId="{4AC3F0A6-8BD3-2945-BFD4-3F0889D92C5E}"/>
          </ac:cxnSpMkLst>
        </pc:cxnChg>
        <pc:cxnChg chg="del mod">
          <ac:chgData name="Nicolas Michel" userId="d441b5a5-d92b-462a-89a0-2af9e5dd3c79" providerId="ADAL" clId="{F251B290-26A8-7343-A999-F2DF08A07E21}" dt="2021-05-21T02:51:31.881" v="496" actId="478"/>
          <ac:cxnSpMkLst>
            <pc:docMk/>
            <pc:sldMk cId="3993897630" sldId="2026819545"/>
            <ac:cxnSpMk id="87" creationId="{5060F748-D915-4544-82E8-2A070B8B6D3A}"/>
          </ac:cxnSpMkLst>
        </pc:cxnChg>
        <pc:cxnChg chg="del mod">
          <ac:chgData name="Nicolas Michel" userId="d441b5a5-d92b-462a-89a0-2af9e5dd3c79" providerId="ADAL" clId="{F251B290-26A8-7343-A999-F2DF08A07E21}" dt="2021-05-21T02:51:31.881" v="496" actId="478"/>
          <ac:cxnSpMkLst>
            <pc:docMk/>
            <pc:sldMk cId="3993897630" sldId="2026819545"/>
            <ac:cxnSpMk id="88" creationId="{E8D0767C-31A1-0D4D-8583-DB0F53158F3A}"/>
          </ac:cxnSpMkLst>
        </pc:cxnChg>
        <pc:cxnChg chg="del mod">
          <ac:chgData name="Nicolas Michel" userId="d441b5a5-d92b-462a-89a0-2af9e5dd3c79" providerId="ADAL" clId="{F251B290-26A8-7343-A999-F2DF08A07E21}" dt="2021-05-21T02:51:31.881" v="496" actId="478"/>
          <ac:cxnSpMkLst>
            <pc:docMk/>
            <pc:sldMk cId="3993897630" sldId="2026819545"/>
            <ac:cxnSpMk id="89" creationId="{AFDF8A5D-978F-B64B-B7A8-F114DD3BFF4C}"/>
          </ac:cxnSpMkLst>
        </pc:cxnChg>
        <pc:cxnChg chg="del mod">
          <ac:chgData name="Nicolas Michel" userId="d441b5a5-d92b-462a-89a0-2af9e5dd3c79" providerId="ADAL" clId="{F251B290-26A8-7343-A999-F2DF08A07E21}" dt="2021-05-21T02:51:31.881" v="496" actId="478"/>
          <ac:cxnSpMkLst>
            <pc:docMk/>
            <pc:sldMk cId="3993897630" sldId="2026819545"/>
            <ac:cxnSpMk id="90" creationId="{1442B12E-50FC-D444-8622-B659118CB2EA}"/>
          </ac:cxnSpMkLst>
        </pc:cxnChg>
        <pc:cxnChg chg="del mod">
          <ac:chgData name="Nicolas Michel" userId="d441b5a5-d92b-462a-89a0-2af9e5dd3c79" providerId="ADAL" clId="{F251B290-26A8-7343-A999-F2DF08A07E21}" dt="2021-05-21T02:51:31.881" v="496" actId="478"/>
          <ac:cxnSpMkLst>
            <pc:docMk/>
            <pc:sldMk cId="3993897630" sldId="2026819545"/>
            <ac:cxnSpMk id="91" creationId="{A541AF89-2DAF-5246-BBED-3502D2696A20}"/>
          </ac:cxnSpMkLst>
        </pc:cxnChg>
        <pc:cxnChg chg="del mod">
          <ac:chgData name="Nicolas Michel" userId="d441b5a5-d92b-462a-89a0-2af9e5dd3c79" providerId="ADAL" clId="{F251B290-26A8-7343-A999-F2DF08A07E21}" dt="2021-05-21T02:51:31.881" v="496" actId="478"/>
          <ac:cxnSpMkLst>
            <pc:docMk/>
            <pc:sldMk cId="3993897630" sldId="2026819545"/>
            <ac:cxnSpMk id="94" creationId="{AD435DAD-804C-E941-B65C-1B068B63375C}"/>
          </ac:cxnSpMkLst>
        </pc:cxnChg>
        <pc:cxnChg chg="del mod">
          <ac:chgData name="Nicolas Michel" userId="d441b5a5-d92b-462a-89a0-2af9e5dd3c79" providerId="ADAL" clId="{F251B290-26A8-7343-A999-F2DF08A07E21}" dt="2021-05-21T02:51:31.881" v="496" actId="478"/>
          <ac:cxnSpMkLst>
            <pc:docMk/>
            <pc:sldMk cId="3993897630" sldId="2026819545"/>
            <ac:cxnSpMk id="95" creationId="{E9C0A7FC-4076-DD4B-B427-A0C051D160B2}"/>
          </ac:cxnSpMkLst>
        </pc:cxnChg>
        <pc:cxnChg chg="del mod">
          <ac:chgData name="Nicolas Michel" userId="d441b5a5-d92b-462a-89a0-2af9e5dd3c79" providerId="ADAL" clId="{F251B290-26A8-7343-A999-F2DF08A07E21}" dt="2021-05-21T02:51:31.881" v="496" actId="478"/>
          <ac:cxnSpMkLst>
            <pc:docMk/>
            <pc:sldMk cId="3993897630" sldId="2026819545"/>
            <ac:cxnSpMk id="98" creationId="{21C769F4-9E4B-014C-B4E1-11694BA667F8}"/>
          </ac:cxnSpMkLst>
        </pc:cxnChg>
        <pc:cxnChg chg="del mod">
          <ac:chgData name="Nicolas Michel" userId="d441b5a5-d92b-462a-89a0-2af9e5dd3c79" providerId="ADAL" clId="{F251B290-26A8-7343-A999-F2DF08A07E21}" dt="2021-05-21T02:51:31.881" v="496" actId="478"/>
          <ac:cxnSpMkLst>
            <pc:docMk/>
            <pc:sldMk cId="3993897630" sldId="2026819545"/>
            <ac:cxnSpMk id="99" creationId="{5338C67A-1021-DC42-BEF0-8AE527A9D78A}"/>
          </ac:cxnSpMkLst>
        </pc:cxnChg>
        <pc:cxnChg chg="add mod">
          <ac:chgData name="Nicolas Michel" userId="d441b5a5-d92b-462a-89a0-2af9e5dd3c79" providerId="ADAL" clId="{F251B290-26A8-7343-A999-F2DF08A07E21}" dt="2021-05-21T02:51:35.210" v="497"/>
          <ac:cxnSpMkLst>
            <pc:docMk/>
            <pc:sldMk cId="3993897630" sldId="2026819545"/>
            <ac:cxnSpMk id="102" creationId="{1D58FC9A-73D8-E541-98DC-8A18CADB4DE9}"/>
          </ac:cxnSpMkLst>
        </pc:cxnChg>
        <pc:cxnChg chg="add mod">
          <ac:chgData name="Nicolas Michel" userId="d441b5a5-d92b-462a-89a0-2af9e5dd3c79" providerId="ADAL" clId="{F251B290-26A8-7343-A999-F2DF08A07E21}" dt="2021-05-21T02:51:35.210" v="497"/>
          <ac:cxnSpMkLst>
            <pc:docMk/>
            <pc:sldMk cId="3993897630" sldId="2026819545"/>
            <ac:cxnSpMk id="105" creationId="{28240951-28B7-5F46-B410-24814F5D90F7}"/>
          </ac:cxnSpMkLst>
        </pc:cxnChg>
        <pc:cxnChg chg="add mod">
          <ac:chgData name="Nicolas Michel" userId="d441b5a5-d92b-462a-89a0-2af9e5dd3c79" providerId="ADAL" clId="{F251B290-26A8-7343-A999-F2DF08A07E21}" dt="2021-05-21T02:51:35.210" v="497"/>
          <ac:cxnSpMkLst>
            <pc:docMk/>
            <pc:sldMk cId="3993897630" sldId="2026819545"/>
            <ac:cxnSpMk id="107" creationId="{C50D2309-46FD-9C46-8C80-3FA939BDFB35}"/>
          </ac:cxnSpMkLst>
        </pc:cxnChg>
        <pc:cxnChg chg="add mod">
          <ac:chgData name="Nicolas Michel" userId="d441b5a5-d92b-462a-89a0-2af9e5dd3c79" providerId="ADAL" clId="{F251B290-26A8-7343-A999-F2DF08A07E21}" dt="2021-05-21T02:51:35.210" v="497"/>
          <ac:cxnSpMkLst>
            <pc:docMk/>
            <pc:sldMk cId="3993897630" sldId="2026819545"/>
            <ac:cxnSpMk id="114" creationId="{0F8C87FA-EB22-C449-8084-EF177CA1DA06}"/>
          </ac:cxnSpMkLst>
        </pc:cxnChg>
        <pc:cxnChg chg="add mod">
          <ac:chgData name="Nicolas Michel" userId="d441b5a5-d92b-462a-89a0-2af9e5dd3c79" providerId="ADAL" clId="{F251B290-26A8-7343-A999-F2DF08A07E21}" dt="2021-05-21T02:51:35.210" v="497"/>
          <ac:cxnSpMkLst>
            <pc:docMk/>
            <pc:sldMk cId="3993897630" sldId="2026819545"/>
            <ac:cxnSpMk id="115" creationId="{9A091810-1C8E-8949-A3E7-4A1A7DE8382C}"/>
          </ac:cxnSpMkLst>
        </pc:cxnChg>
        <pc:cxnChg chg="add mod">
          <ac:chgData name="Nicolas Michel" userId="d441b5a5-d92b-462a-89a0-2af9e5dd3c79" providerId="ADAL" clId="{F251B290-26A8-7343-A999-F2DF08A07E21}" dt="2021-05-21T02:51:35.210" v="497"/>
          <ac:cxnSpMkLst>
            <pc:docMk/>
            <pc:sldMk cId="3993897630" sldId="2026819545"/>
            <ac:cxnSpMk id="120" creationId="{EC503247-F2C8-2744-A511-45B5904A0EC5}"/>
          </ac:cxnSpMkLst>
        </pc:cxnChg>
        <pc:cxnChg chg="add mod">
          <ac:chgData name="Nicolas Michel" userId="d441b5a5-d92b-462a-89a0-2af9e5dd3c79" providerId="ADAL" clId="{F251B290-26A8-7343-A999-F2DF08A07E21}" dt="2021-05-21T02:51:35.210" v="497"/>
          <ac:cxnSpMkLst>
            <pc:docMk/>
            <pc:sldMk cId="3993897630" sldId="2026819545"/>
            <ac:cxnSpMk id="121" creationId="{2B2E0388-D327-6741-9959-27F2C7CEAF9C}"/>
          </ac:cxnSpMkLst>
        </pc:cxnChg>
        <pc:cxnChg chg="add mod">
          <ac:chgData name="Nicolas Michel" userId="d441b5a5-d92b-462a-89a0-2af9e5dd3c79" providerId="ADAL" clId="{F251B290-26A8-7343-A999-F2DF08A07E21}" dt="2021-05-21T02:51:35.210" v="497"/>
          <ac:cxnSpMkLst>
            <pc:docMk/>
            <pc:sldMk cId="3993897630" sldId="2026819545"/>
            <ac:cxnSpMk id="122" creationId="{6A5521E2-8387-924D-8F41-F67AD1E7CD97}"/>
          </ac:cxnSpMkLst>
        </pc:cxnChg>
        <pc:cxnChg chg="add mod">
          <ac:chgData name="Nicolas Michel" userId="d441b5a5-d92b-462a-89a0-2af9e5dd3c79" providerId="ADAL" clId="{F251B290-26A8-7343-A999-F2DF08A07E21}" dt="2021-05-21T02:51:35.210" v="497"/>
          <ac:cxnSpMkLst>
            <pc:docMk/>
            <pc:sldMk cId="3993897630" sldId="2026819545"/>
            <ac:cxnSpMk id="123" creationId="{489D9B95-9585-0249-90B2-E8E8ABA09D65}"/>
          </ac:cxnSpMkLst>
        </pc:cxnChg>
        <pc:cxnChg chg="add mod">
          <ac:chgData name="Nicolas Michel" userId="d441b5a5-d92b-462a-89a0-2af9e5dd3c79" providerId="ADAL" clId="{F251B290-26A8-7343-A999-F2DF08A07E21}" dt="2021-05-21T02:51:35.210" v="497"/>
          <ac:cxnSpMkLst>
            <pc:docMk/>
            <pc:sldMk cId="3993897630" sldId="2026819545"/>
            <ac:cxnSpMk id="126" creationId="{F4CA7CF4-A8AB-444B-88D5-13ECA410CE7A}"/>
          </ac:cxnSpMkLst>
        </pc:cxnChg>
        <pc:cxnChg chg="add mod">
          <ac:chgData name="Nicolas Michel" userId="d441b5a5-d92b-462a-89a0-2af9e5dd3c79" providerId="ADAL" clId="{F251B290-26A8-7343-A999-F2DF08A07E21}" dt="2021-05-21T02:51:35.210" v="497"/>
          <ac:cxnSpMkLst>
            <pc:docMk/>
            <pc:sldMk cId="3993897630" sldId="2026819545"/>
            <ac:cxnSpMk id="127" creationId="{2FF563F1-EB81-5C43-B853-531D07B50EF4}"/>
          </ac:cxnSpMkLst>
        </pc:cxnChg>
        <pc:cxnChg chg="add del mod">
          <ac:chgData name="Nicolas Michel" userId="d441b5a5-d92b-462a-89a0-2af9e5dd3c79" providerId="ADAL" clId="{F251B290-26A8-7343-A999-F2DF08A07E21}" dt="2021-05-21T02:52:07.416" v="500" actId="478"/>
          <ac:cxnSpMkLst>
            <pc:docMk/>
            <pc:sldMk cId="3993897630" sldId="2026819545"/>
            <ac:cxnSpMk id="128" creationId="{D4CF5986-3955-B248-BAD8-2F3198FA0EBD}"/>
          </ac:cxnSpMkLst>
        </pc:cxnChg>
        <pc:cxnChg chg="add mod">
          <ac:chgData name="Nicolas Michel" userId="d441b5a5-d92b-462a-89a0-2af9e5dd3c79" providerId="ADAL" clId="{F251B290-26A8-7343-A999-F2DF08A07E21}" dt="2021-05-21T02:51:35.210" v="497"/>
          <ac:cxnSpMkLst>
            <pc:docMk/>
            <pc:sldMk cId="3993897630" sldId="2026819545"/>
            <ac:cxnSpMk id="129" creationId="{CE916988-0256-D444-B6CB-465F435C4C87}"/>
          </ac:cxnSpMkLst>
        </pc:cxnChg>
        <pc:cxnChg chg="add del mod">
          <ac:chgData name="Nicolas Michel" userId="d441b5a5-d92b-462a-89a0-2af9e5dd3c79" providerId="ADAL" clId="{F251B290-26A8-7343-A999-F2DF08A07E21}" dt="2021-05-21T02:52:07.416" v="500" actId="478"/>
          <ac:cxnSpMkLst>
            <pc:docMk/>
            <pc:sldMk cId="3993897630" sldId="2026819545"/>
            <ac:cxnSpMk id="130" creationId="{20DF0AF3-B177-944F-A002-ADAA568A5126}"/>
          </ac:cxnSpMkLst>
        </pc:cxnChg>
        <pc:cxnChg chg="add mod">
          <ac:chgData name="Nicolas Michel" userId="d441b5a5-d92b-462a-89a0-2af9e5dd3c79" providerId="ADAL" clId="{F251B290-26A8-7343-A999-F2DF08A07E21}" dt="2021-05-21T02:51:35.210" v="497"/>
          <ac:cxnSpMkLst>
            <pc:docMk/>
            <pc:sldMk cId="3993897630" sldId="2026819545"/>
            <ac:cxnSpMk id="140" creationId="{956C3056-4251-7748-AF8B-FED1065AABBD}"/>
          </ac:cxnSpMkLst>
        </pc:cxnChg>
        <pc:cxnChg chg="add mod">
          <ac:chgData name="Nicolas Michel" userId="d441b5a5-d92b-462a-89a0-2af9e5dd3c79" providerId="ADAL" clId="{F251B290-26A8-7343-A999-F2DF08A07E21}" dt="2021-05-21T02:51:35.210" v="497"/>
          <ac:cxnSpMkLst>
            <pc:docMk/>
            <pc:sldMk cId="3993897630" sldId="2026819545"/>
            <ac:cxnSpMk id="141" creationId="{1FEF9C44-2441-3F47-8DEC-58BE1FEB7968}"/>
          </ac:cxnSpMkLst>
        </pc:cxnChg>
        <pc:cxnChg chg="add mod">
          <ac:chgData name="Nicolas Michel" userId="d441b5a5-d92b-462a-89a0-2af9e5dd3c79" providerId="ADAL" clId="{F251B290-26A8-7343-A999-F2DF08A07E21}" dt="2021-05-21T02:51:35.210" v="497"/>
          <ac:cxnSpMkLst>
            <pc:docMk/>
            <pc:sldMk cId="3993897630" sldId="2026819545"/>
            <ac:cxnSpMk id="143" creationId="{254C4E10-20E5-7F43-918A-130D86380A89}"/>
          </ac:cxnSpMkLst>
        </pc:cxnChg>
        <pc:cxnChg chg="add mod">
          <ac:chgData name="Nicolas Michel" userId="d441b5a5-d92b-462a-89a0-2af9e5dd3c79" providerId="ADAL" clId="{F251B290-26A8-7343-A999-F2DF08A07E21}" dt="2021-05-21T02:51:35.210" v="497"/>
          <ac:cxnSpMkLst>
            <pc:docMk/>
            <pc:sldMk cId="3993897630" sldId="2026819545"/>
            <ac:cxnSpMk id="144" creationId="{F60E67E4-B501-0043-8635-B9395B3975DB}"/>
          </ac:cxnSpMkLst>
        </pc:cxnChg>
        <pc:cxnChg chg="add mod">
          <ac:chgData name="Nicolas Michel" userId="d441b5a5-d92b-462a-89a0-2af9e5dd3c79" providerId="ADAL" clId="{F251B290-26A8-7343-A999-F2DF08A07E21}" dt="2021-05-21T02:51:35.210" v="497"/>
          <ac:cxnSpMkLst>
            <pc:docMk/>
            <pc:sldMk cId="3993897630" sldId="2026819545"/>
            <ac:cxnSpMk id="145" creationId="{0AFBD7B2-E59E-E146-B6F4-FD8B977310E3}"/>
          </ac:cxnSpMkLst>
        </pc:cxnChg>
        <pc:cxnChg chg="add mod">
          <ac:chgData name="Nicolas Michel" userId="d441b5a5-d92b-462a-89a0-2af9e5dd3c79" providerId="ADAL" clId="{F251B290-26A8-7343-A999-F2DF08A07E21}" dt="2021-05-21T02:51:35.210" v="497"/>
          <ac:cxnSpMkLst>
            <pc:docMk/>
            <pc:sldMk cId="3993897630" sldId="2026819545"/>
            <ac:cxnSpMk id="146" creationId="{55185CFA-82FE-484E-AD1C-A2F9156C7D01}"/>
          </ac:cxnSpMkLst>
        </pc:cxnChg>
        <pc:cxnChg chg="add mod">
          <ac:chgData name="Nicolas Michel" userId="d441b5a5-d92b-462a-89a0-2af9e5dd3c79" providerId="ADAL" clId="{F251B290-26A8-7343-A999-F2DF08A07E21}" dt="2021-05-21T02:51:35.210" v="497"/>
          <ac:cxnSpMkLst>
            <pc:docMk/>
            <pc:sldMk cId="3993897630" sldId="2026819545"/>
            <ac:cxnSpMk id="147" creationId="{3BBAEF3F-C005-4F4D-A06C-A6BC96AE93C1}"/>
          </ac:cxnSpMkLst>
        </pc:cxnChg>
        <pc:cxnChg chg="add mod">
          <ac:chgData name="Nicolas Michel" userId="d441b5a5-d92b-462a-89a0-2af9e5dd3c79" providerId="ADAL" clId="{F251B290-26A8-7343-A999-F2DF08A07E21}" dt="2021-05-21T02:51:35.210" v="497"/>
          <ac:cxnSpMkLst>
            <pc:docMk/>
            <pc:sldMk cId="3993897630" sldId="2026819545"/>
            <ac:cxnSpMk id="148" creationId="{72CAA05A-9628-2448-ADEF-89B9331B3968}"/>
          </ac:cxnSpMkLst>
        </pc:cxnChg>
        <pc:cxnChg chg="add mod">
          <ac:chgData name="Nicolas Michel" userId="d441b5a5-d92b-462a-89a0-2af9e5dd3c79" providerId="ADAL" clId="{F251B290-26A8-7343-A999-F2DF08A07E21}" dt="2021-05-21T02:53:36.180" v="508" actId="692"/>
          <ac:cxnSpMkLst>
            <pc:docMk/>
            <pc:sldMk cId="3993897630" sldId="2026819545"/>
            <ac:cxnSpMk id="149" creationId="{7FA421C2-CF53-2247-AD9E-FF66DFEF0AE0}"/>
          </ac:cxnSpMkLst>
        </pc:cxnChg>
        <pc:cxnChg chg="add mod">
          <ac:chgData name="Nicolas Michel" userId="d441b5a5-d92b-462a-89a0-2af9e5dd3c79" providerId="ADAL" clId="{F251B290-26A8-7343-A999-F2DF08A07E21}" dt="2021-05-21T02:53:31.801" v="507" actId="692"/>
          <ac:cxnSpMkLst>
            <pc:docMk/>
            <pc:sldMk cId="3993897630" sldId="2026819545"/>
            <ac:cxnSpMk id="150" creationId="{9D7BED36-255E-F049-938C-3B27F4CE7A64}"/>
          </ac:cxnSpMkLst>
        </pc:cxnChg>
        <pc:cxnChg chg="add mod">
          <ac:chgData name="Nicolas Michel" userId="d441b5a5-d92b-462a-89a0-2af9e5dd3c79" providerId="ADAL" clId="{F251B290-26A8-7343-A999-F2DF08A07E21}" dt="2021-05-21T02:52:26.819" v="504" actId="692"/>
          <ac:cxnSpMkLst>
            <pc:docMk/>
            <pc:sldMk cId="3993897630" sldId="2026819545"/>
            <ac:cxnSpMk id="151" creationId="{C4751A40-41E1-7347-BACB-D518784F46C2}"/>
          </ac:cxnSpMkLst>
        </pc:cxnChg>
        <pc:cxnChg chg="add mod">
          <ac:chgData name="Nicolas Michel" userId="d441b5a5-d92b-462a-89a0-2af9e5dd3c79" providerId="ADAL" clId="{F251B290-26A8-7343-A999-F2DF08A07E21}" dt="2021-05-21T02:51:35.210" v="497"/>
          <ac:cxnSpMkLst>
            <pc:docMk/>
            <pc:sldMk cId="3993897630" sldId="2026819545"/>
            <ac:cxnSpMk id="152" creationId="{CA29F11A-36EA-4C44-B74F-E0D890251826}"/>
          </ac:cxnSpMkLst>
        </pc:cxnChg>
        <pc:cxnChg chg="add mod">
          <ac:chgData name="Nicolas Michel" userId="d441b5a5-d92b-462a-89a0-2af9e5dd3c79" providerId="ADAL" clId="{F251B290-26A8-7343-A999-F2DF08A07E21}" dt="2021-05-21T02:51:35.210" v="497"/>
          <ac:cxnSpMkLst>
            <pc:docMk/>
            <pc:sldMk cId="3993897630" sldId="2026819545"/>
            <ac:cxnSpMk id="153" creationId="{3B789DC6-8C8B-C149-AF29-3FF021CC718A}"/>
          </ac:cxnSpMkLst>
        </pc:cxnChg>
        <pc:cxnChg chg="add mod">
          <ac:chgData name="Nicolas Michel" userId="d441b5a5-d92b-462a-89a0-2af9e5dd3c79" providerId="ADAL" clId="{F251B290-26A8-7343-A999-F2DF08A07E21}" dt="2021-05-21T02:54:20.646" v="513" actId="14100"/>
          <ac:cxnSpMkLst>
            <pc:docMk/>
            <pc:sldMk cId="3993897630" sldId="2026819545"/>
            <ac:cxnSpMk id="165" creationId="{0685A9FA-A634-F445-85A6-29A79726FB46}"/>
          </ac:cxnSpMkLst>
        </pc:cxnChg>
        <pc:cxnChg chg="add del mod">
          <ac:chgData name="Nicolas Michel" userId="d441b5a5-d92b-462a-89a0-2af9e5dd3c79" providerId="ADAL" clId="{F251B290-26A8-7343-A999-F2DF08A07E21}" dt="2021-05-21T02:55:17.994" v="527" actId="478"/>
          <ac:cxnSpMkLst>
            <pc:docMk/>
            <pc:sldMk cId="3993897630" sldId="2026819545"/>
            <ac:cxnSpMk id="175" creationId="{C4B32193-35F7-7844-B80A-BDBBE5CD083A}"/>
          </ac:cxnSpMkLst>
        </pc:cxnChg>
        <pc:cxnChg chg="add mod">
          <ac:chgData name="Nicolas Michel" userId="d441b5a5-d92b-462a-89a0-2af9e5dd3c79" providerId="ADAL" clId="{F251B290-26A8-7343-A999-F2DF08A07E21}" dt="2021-05-21T02:51:35.210" v="497"/>
          <ac:cxnSpMkLst>
            <pc:docMk/>
            <pc:sldMk cId="3993897630" sldId="2026819545"/>
            <ac:cxnSpMk id="176" creationId="{D2D6FD46-A4BC-6046-B533-65811658A612}"/>
          </ac:cxnSpMkLst>
        </pc:cxnChg>
        <pc:cxnChg chg="add mod">
          <ac:chgData name="Nicolas Michel" userId="d441b5a5-d92b-462a-89a0-2af9e5dd3c79" providerId="ADAL" clId="{F251B290-26A8-7343-A999-F2DF08A07E21}" dt="2021-05-21T02:53:48.857" v="509" actId="692"/>
          <ac:cxnSpMkLst>
            <pc:docMk/>
            <pc:sldMk cId="3993897630" sldId="2026819545"/>
            <ac:cxnSpMk id="177" creationId="{EF951E4F-8969-7A49-BE77-6FCB74791F62}"/>
          </ac:cxnSpMkLst>
        </pc:cxnChg>
        <pc:cxnChg chg="add mod">
          <ac:chgData name="Nicolas Michel" userId="d441b5a5-d92b-462a-89a0-2af9e5dd3c79" providerId="ADAL" clId="{F251B290-26A8-7343-A999-F2DF08A07E21}" dt="2021-05-21T02:51:35.210" v="497"/>
          <ac:cxnSpMkLst>
            <pc:docMk/>
            <pc:sldMk cId="3993897630" sldId="2026819545"/>
            <ac:cxnSpMk id="178" creationId="{BD616A0D-FF8B-E447-BAFA-AB773F610E88}"/>
          </ac:cxnSpMkLst>
        </pc:cxnChg>
        <pc:cxnChg chg="add mod">
          <ac:chgData name="Nicolas Michel" userId="d441b5a5-d92b-462a-89a0-2af9e5dd3c79" providerId="ADAL" clId="{F251B290-26A8-7343-A999-F2DF08A07E21}" dt="2021-05-21T02:51:35.210" v="497"/>
          <ac:cxnSpMkLst>
            <pc:docMk/>
            <pc:sldMk cId="3993897630" sldId="2026819545"/>
            <ac:cxnSpMk id="179" creationId="{3FACCC27-3AD6-D74B-A25F-9277AF4D973E}"/>
          </ac:cxnSpMkLst>
        </pc:cxnChg>
        <pc:cxnChg chg="add mod">
          <ac:chgData name="Nicolas Michel" userId="d441b5a5-d92b-462a-89a0-2af9e5dd3c79" providerId="ADAL" clId="{F251B290-26A8-7343-A999-F2DF08A07E21}" dt="2021-05-21T02:51:35.210" v="497"/>
          <ac:cxnSpMkLst>
            <pc:docMk/>
            <pc:sldMk cId="3993897630" sldId="2026819545"/>
            <ac:cxnSpMk id="194" creationId="{AA7CBD5C-3ADC-3148-A321-8AB8DF279BA5}"/>
          </ac:cxnSpMkLst>
        </pc:cxnChg>
        <pc:cxnChg chg="add mod">
          <ac:chgData name="Nicolas Michel" userId="d441b5a5-d92b-462a-89a0-2af9e5dd3c79" providerId="ADAL" clId="{F251B290-26A8-7343-A999-F2DF08A07E21}" dt="2021-05-21T02:51:35.210" v="497"/>
          <ac:cxnSpMkLst>
            <pc:docMk/>
            <pc:sldMk cId="3993897630" sldId="2026819545"/>
            <ac:cxnSpMk id="195" creationId="{F3838641-D047-7245-9436-01BDCD72DF73}"/>
          </ac:cxnSpMkLst>
        </pc:cxnChg>
        <pc:cxnChg chg="add mod">
          <ac:chgData name="Nicolas Michel" userId="d441b5a5-d92b-462a-89a0-2af9e5dd3c79" providerId="ADAL" clId="{F251B290-26A8-7343-A999-F2DF08A07E21}" dt="2021-05-21T02:51:35.210" v="497"/>
          <ac:cxnSpMkLst>
            <pc:docMk/>
            <pc:sldMk cId="3993897630" sldId="2026819545"/>
            <ac:cxnSpMk id="196" creationId="{D39049A0-B8B5-7B47-83A1-FA9E148FC2B5}"/>
          </ac:cxnSpMkLst>
        </pc:cxnChg>
        <pc:cxnChg chg="add mod">
          <ac:chgData name="Nicolas Michel" userId="d441b5a5-d92b-462a-89a0-2af9e5dd3c79" providerId="ADAL" clId="{F251B290-26A8-7343-A999-F2DF08A07E21}" dt="2021-05-21T02:52:47.782" v="505" actId="692"/>
          <ac:cxnSpMkLst>
            <pc:docMk/>
            <pc:sldMk cId="3993897630" sldId="2026819545"/>
            <ac:cxnSpMk id="197" creationId="{456EB805-089E-7446-A7DB-180DE97A4203}"/>
          </ac:cxnSpMkLst>
        </pc:cxnChg>
        <pc:cxnChg chg="add mod">
          <ac:chgData name="Nicolas Michel" userId="d441b5a5-d92b-462a-89a0-2af9e5dd3c79" providerId="ADAL" clId="{F251B290-26A8-7343-A999-F2DF08A07E21}" dt="2021-05-21T02:51:35.210" v="497"/>
          <ac:cxnSpMkLst>
            <pc:docMk/>
            <pc:sldMk cId="3993897630" sldId="2026819545"/>
            <ac:cxnSpMk id="198" creationId="{B550E526-00FC-0244-A6D7-F77BDF10C9F9}"/>
          </ac:cxnSpMkLst>
        </pc:cxnChg>
        <pc:cxnChg chg="add mod">
          <ac:chgData name="Nicolas Michel" userId="d441b5a5-d92b-462a-89a0-2af9e5dd3c79" providerId="ADAL" clId="{F251B290-26A8-7343-A999-F2DF08A07E21}" dt="2021-05-21T02:53:27.257" v="506" actId="692"/>
          <ac:cxnSpMkLst>
            <pc:docMk/>
            <pc:sldMk cId="3993897630" sldId="2026819545"/>
            <ac:cxnSpMk id="199" creationId="{81EC7507-1C4A-3B44-8671-B965114BB96A}"/>
          </ac:cxnSpMkLst>
        </pc:cxnChg>
        <pc:cxnChg chg="add mod">
          <ac:chgData name="Nicolas Michel" userId="d441b5a5-d92b-462a-89a0-2af9e5dd3c79" providerId="ADAL" clId="{F251B290-26A8-7343-A999-F2DF08A07E21}" dt="2021-05-21T02:51:35.210" v="497"/>
          <ac:cxnSpMkLst>
            <pc:docMk/>
            <pc:sldMk cId="3993897630" sldId="2026819545"/>
            <ac:cxnSpMk id="202" creationId="{A7933EAA-E3DB-4941-BEB9-AED8387F7380}"/>
          </ac:cxnSpMkLst>
        </pc:cxnChg>
        <pc:cxnChg chg="add mod">
          <ac:chgData name="Nicolas Michel" userId="d441b5a5-d92b-462a-89a0-2af9e5dd3c79" providerId="ADAL" clId="{F251B290-26A8-7343-A999-F2DF08A07E21}" dt="2021-05-21T02:52:15.965" v="502" actId="692"/>
          <ac:cxnSpMkLst>
            <pc:docMk/>
            <pc:sldMk cId="3993897630" sldId="2026819545"/>
            <ac:cxnSpMk id="203" creationId="{37EAE94A-4DF9-7C41-95EE-9F9180AF0564}"/>
          </ac:cxnSpMkLst>
        </pc:cxnChg>
        <pc:cxnChg chg="add mod">
          <ac:chgData name="Nicolas Michel" userId="d441b5a5-d92b-462a-89a0-2af9e5dd3c79" providerId="ADAL" clId="{F251B290-26A8-7343-A999-F2DF08A07E21}" dt="2021-05-21T02:52:08.084" v="501"/>
          <ac:cxnSpMkLst>
            <pc:docMk/>
            <pc:sldMk cId="3993897630" sldId="2026819545"/>
            <ac:cxnSpMk id="208" creationId="{264E8CAE-4D64-5145-BB5F-7B46AD54BBFA}"/>
          </ac:cxnSpMkLst>
        </pc:cxnChg>
        <pc:cxnChg chg="add mod">
          <ac:chgData name="Nicolas Michel" userId="d441b5a5-d92b-462a-89a0-2af9e5dd3c79" providerId="ADAL" clId="{F251B290-26A8-7343-A999-F2DF08A07E21}" dt="2021-05-21T02:52:21.513" v="503" actId="692"/>
          <ac:cxnSpMkLst>
            <pc:docMk/>
            <pc:sldMk cId="3993897630" sldId="2026819545"/>
            <ac:cxnSpMk id="209" creationId="{70223231-8D01-ED40-88E0-07332C1A19A3}"/>
          </ac:cxnSpMkLst>
        </pc:cxnChg>
        <pc:cxnChg chg="add mod">
          <ac:chgData name="Nicolas Michel" userId="d441b5a5-d92b-462a-89a0-2af9e5dd3c79" providerId="ADAL" clId="{F251B290-26A8-7343-A999-F2DF08A07E21}" dt="2021-05-21T02:54:45.800" v="521" actId="692"/>
          <ac:cxnSpMkLst>
            <pc:docMk/>
            <pc:sldMk cId="3993897630" sldId="2026819545"/>
            <ac:cxnSpMk id="215" creationId="{D26D0E81-799D-FA4E-8F3E-E4517CAF43BD}"/>
          </ac:cxnSpMkLst>
        </pc:cxnChg>
        <pc:cxnChg chg="add mod">
          <ac:chgData name="Nicolas Michel" userId="d441b5a5-d92b-462a-89a0-2af9e5dd3c79" providerId="ADAL" clId="{F251B290-26A8-7343-A999-F2DF08A07E21}" dt="2021-05-21T02:55:31.739" v="530" actId="1076"/>
          <ac:cxnSpMkLst>
            <pc:docMk/>
            <pc:sldMk cId="3993897630" sldId="2026819545"/>
            <ac:cxnSpMk id="224" creationId="{6A64CA05-87E5-4844-A040-9B074B735800}"/>
          </ac:cxnSpMkLst>
        </pc:cxnChg>
        <pc:cxnChg chg="add mod">
          <ac:chgData name="Nicolas Michel" userId="d441b5a5-d92b-462a-89a0-2af9e5dd3c79" providerId="ADAL" clId="{F251B290-26A8-7343-A999-F2DF08A07E21}" dt="2021-05-21T02:55:31.739" v="530" actId="1076"/>
          <ac:cxnSpMkLst>
            <pc:docMk/>
            <pc:sldMk cId="3993897630" sldId="2026819545"/>
            <ac:cxnSpMk id="227" creationId="{CBF5478E-1FC3-9240-9CE4-22A3C5582823}"/>
          </ac:cxnSpMkLst>
        </pc:cxnChg>
      </pc:sldChg>
      <pc:sldChg chg="addSp delSp modSp add del mod">
        <pc:chgData name="Nicolas Michel" userId="d441b5a5-d92b-462a-89a0-2af9e5dd3c79" providerId="ADAL" clId="{F251B290-26A8-7343-A999-F2DF08A07E21}" dt="2021-05-21T03:57:45.508" v="2751" actId="2696"/>
        <pc:sldMkLst>
          <pc:docMk/>
          <pc:sldMk cId="2601273001" sldId="2026819546"/>
        </pc:sldMkLst>
        <pc:spChg chg="mod">
          <ac:chgData name="Nicolas Michel" userId="d441b5a5-d92b-462a-89a0-2af9e5dd3c79" providerId="ADAL" clId="{F251B290-26A8-7343-A999-F2DF08A07E21}" dt="2021-05-21T03:03:43.191" v="1064" actId="20577"/>
          <ac:spMkLst>
            <pc:docMk/>
            <pc:sldMk cId="2601273001" sldId="2026819546"/>
            <ac:spMk id="3" creationId="{58CA4290-05C0-EE4C-8FA3-9382870CF054}"/>
          </ac:spMkLst>
        </pc:spChg>
        <pc:spChg chg="del">
          <ac:chgData name="Nicolas Michel" userId="d441b5a5-d92b-462a-89a0-2af9e5dd3c79" providerId="ADAL" clId="{F251B290-26A8-7343-A999-F2DF08A07E21}" dt="2021-05-21T03:02:18.849" v="991" actId="478"/>
          <ac:spMkLst>
            <pc:docMk/>
            <pc:sldMk cId="2601273001" sldId="2026819546"/>
            <ac:spMk id="9" creationId="{8774D8B9-644D-664A-87F8-938EB4468AFC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100" creationId="{ECE46C39-4B77-2440-B9F6-5E9D07D1B25F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109" creationId="{7B76D14A-C819-0843-9039-4D26F3AB446D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110" creationId="{717E08A5-B189-ED41-9F5D-9A98E8602707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111" creationId="{16FAAC27-FBBB-0345-9F54-E06649CD01E4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112" creationId="{A7DABA6F-3055-4144-8CBE-E3B69A2DA5FD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113" creationId="{B2B7BFA2-695D-224A-A655-E95FFA9FFBCA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116" creationId="{F8035757-E912-5145-9D14-0DB1B7891357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117" creationId="{E9E5CD62-203C-8949-9FC7-10C6730B8EDE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118" creationId="{734D7EC7-4448-1F4C-B758-A3191A1EF38A}"/>
          </ac:spMkLst>
        </pc:spChg>
        <pc:spChg chg="add mod">
          <ac:chgData name="Nicolas Michel" userId="d441b5a5-d92b-462a-89a0-2af9e5dd3c79" providerId="ADAL" clId="{F251B290-26A8-7343-A999-F2DF08A07E21}" dt="2021-05-21T03:53:10.887" v="2520" actId="1076"/>
          <ac:spMkLst>
            <pc:docMk/>
            <pc:sldMk cId="2601273001" sldId="2026819546"/>
            <ac:spMk id="119" creationId="{F09700A9-F0C8-7440-8D6D-B322E9E24B86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124" creationId="{92497EA0-80DC-8A4E-B61A-72E852CC724F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125" creationId="{814457BF-7581-BF42-AD10-458B2A7CFBA4}"/>
          </ac:spMkLst>
        </pc:spChg>
        <pc:spChg chg="add del mod">
          <ac:chgData name="Nicolas Michel" userId="d441b5a5-d92b-462a-89a0-2af9e5dd3c79" providerId="ADAL" clId="{F251B290-26A8-7343-A999-F2DF08A07E21}" dt="2021-05-21T03:54:58.450" v="2544" actId="21"/>
          <ac:spMkLst>
            <pc:docMk/>
            <pc:sldMk cId="2601273001" sldId="2026819546"/>
            <ac:spMk id="128" creationId="{3E092B5C-F4CC-0243-AF14-DEB344E41B85}"/>
          </ac:spMkLst>
        </pc:spChg>
        <pc:spChg chg="add del mod">
          <ac:chgData name="Nicolas Michel" userId="d441b5a5-d92b-462a-89a0-2af9e5dd3c79" providerId="ADAL" clId="{F251B290-26A8-7343-A999-F2DF08A07E21}" dt="2021-05-21T03:54:58.450" v="2544" actId="21"/>
          <ac:spMkLst>
            <pc:docMk/>
            <pc:sldMk cId="2601273001" sldId="2026819546"/>
            <ac:spMk id="130" creationId="{D39A268A-D372-924C-9A89-751B7AABA1C8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131" creationId="{CD0A1B1F-C8CE-9244-A9B9-576439E49F31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134" creationId="{F2651F33-E748-2647-A934-30287C22C7E5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139" creationId="{6EB13F6C-3C30-1743-BF14-D08A2E6E04EA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142" creationId="{DB99DAD8-3F0A-E443-82B0-D6AC35727ABD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154" creationId="{0FA22F19-239D-9C4D-AACF-F29F7D71B194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155" creationId="{F03D5D15-5D76-4048-9A96-BFA059CAA6E0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156" creationId="{50787B11-3208-C44B-95C4-60C913E5B198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157" creationId="{5EBAFB20-F4D8-B249-807D-B0C31D50B883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158" creationId="{7C0D6DCD-26D3-2443-B635-A89BD455C57B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166" creationId="{4D4F844A-C46B-E442-AEE1-7E5AF90A824B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167" creationId="{C47ABC8C-9976-3449-97F2-64CDFB73544C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168" creationId="{39ACFC71-FAA6-A441-95B1-BCEA713D63F8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169" creationId="{77DFF9FC-C9EA-2B41-A614-CBC8D485FFB6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170" creationId="{60613ED5-2478-3048-8357-711B5D6F219F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171" creationId="{0D01406F-F8C0-3942-823C-01A6813035F4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172" creationId="{BC56623A-59BD-F54C-8DA9-FD2E0B6A43E6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173" creationId="{ECB62CEE-6B0B-AB4B-A95A-70D1A1137C5F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186" creationId="{DE85A9E9-9917-7E42-BFC6-F0309BB10DFD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187" creationId="{A4E438D9-0D07-C146-82F3-F89FC182D84C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188" creationId="{7BE94FF4-EEE0-1D45-86CA-7627F52960FC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189" creationId="{69321D3B-5CDF-844B-A868-F217607D6294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190" creationId="{AF6C82C1-4C75-4C4F-9241-89C7CE030A59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191" creationId="{1B7D9DB0-DC72-0F47-A6DF-81D31F9E811B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192" creationId="{24E4CB6A-944E-6541-A49C-1EE867D85362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193" creationId="{234EC0A7-B76E-E94F-8DAE-9F4321B02C8C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205" creationId="{57CB19CE-789C-3E49-90F0-0927D4DE739C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206" creationId="{485500CA-5F54-7049-92E7-71489F1D4C50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207" creationId="{F0F44825-1A19-BA43-A145-148A8983A18E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210" creationId="{FFDE36BE-8157-6343-B9FF-BBD9531FF4CA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211" creationId="{2B9B0DEA-3F35-A441-96E1-D76EDACECE84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212" creationId="{F10EC363-67C5-E046-858A-79A72D9E64B7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214" creationId="{712982AE-EB6A-534E-B07C-7B4F78DD5AA1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216" creationId="{91D94A4B-8563-6447-9F78-44A6C14D748D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217" creationId="{9114DEE8-152E-6340-9FDA-D03F67C876B7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225" creationId="{B123B9AE-D5B7-6246-8132-985FA50CBD9D}"/>
          </ac:spMkLst>
        </pc:spChg>
        <pc:spChg chg="del">
          <ac:chgData name="Nicolas Michel" userId="d441b5a5-d92b-462a-89a0-2af9e5dd3c79" providerId="ADAL" clId="{F251B290-26A8-7343-A999-F2DF08A07E21}" dt="2021-05-21T03:01:54.655" v="986" actId="478"/>
          <ac:spMkLst>
            <pc:docMk/>
            <pc:sldMk cId="2601273001" sldId="2026819546"/>
            <ac:spMk id="226" creationId="{8A46212D-D199-794C-B523-1135A914AF49}"/>
          </ac:spMkLst>
        </pc:spChg>
        <pc:grpChg chg="del">
          <ac:chgData name="Nicolas Michel" userId="d441b5a5-d92b-462a-89a0-2af9e5dd3c79" providerId="ADAL" clId="{F251B290-26A8-7343-A999-F2DF08A07E21}" dt="2021-05-21T03:01:54.655" v="986" actId="478"/>
          <ac:grpSpMkLst>
            <pc:docMk/>
            <pc:sldMk cId="2601273001" sldId="2026819546"/>
            <ac:grpSpMk id="159" creationId="{9856F589-EB3C-624C-ADC7-ECFF1E8BD01A}"/>
          </ac:grpSpMkLst>
        </pc:grpChg>
        <pc:grpChg chg="del">
          <ac:chgData name="Nicolas Michel" userId="d441b5a5-d92b-462a-89a0-2af9e5dd3c79" providerId="ADAL" clId="{F251B290-26A8-7343-A999-F2DF08A07E21}" dt="2021-05-21T03:01:54.655" v="986" actId="478"/>
          <ac:grpSpMkLst>
            <pc:docMk/>
            <pc:sldMk cId="2601273001" sldId="2026819546"/>
            <ac:grpSpMk id="218" creationId="{F6F8558E-D027-AE45-991B-80F8DAEB100F}"/>
          </ac:grpSpMkLst>
        </pc:grpChg>
        <pc:picChg chg="add del mod">
          <ac:chgData name="Nicolas Michel" userId="d441b5a5-d92b-462a-89a0-2af9e5dd3c79" providerId="ADAL" clId="{F251B290-26A8-7343-A999-F2DF08A07E21}" dt="2021-05-21T03:53:15.822" v="2522" actId="478"/>
          <ac:picMkLst>
            <pc:docMk/>
            <pc:sldMk cId="2601273001" sldId="2026819546"/>
            <ac:picMk id="4" creationId="{C24FB929-F628-034D-9BA6-732429E71046}"/>
          </ac:picMkLst>
        </pc:picChg>
        <pc:picChg chg="add del mod">
          <ac:chgData name="Nicolas Michel" userId="d441b5a5-d92b-462a-89a0-2af9e5dd3c79" providerId="ADAL" clId="{F251B290-26A8-7343-A999-F2DF08A07E21}" dt="2021-05-21T03:53:04.086" v="2517" actId="478"/>
          <ac:picMkLst>
            <pc:docMk/>
            <pc:sldMk cId="2601273001" sldId="2026819546"/>
            <ac:picMk id="5" creationId="{1F47563D-F59A-F940-9B2B-2A066A2909C2}"/>
          </ac:picMkLst>
        </pc:picChg>
        <pc:picChg chg="add del mod">
          <ac:chgData name="Nicolas Michel" userId="d441b5a5-d92b-462a-89a0-2af9e5dd3c79" providerId="ADAL" clId="{F251B290-26A8-7343-A999-F2DF08A07E21}" dt="2021-05-21T03:54:18.247" v="2533" actId="478"/>
          <ac:picMkLst>
            <pc:docMk/>
            <pc:sldMk cId="2601273001" sldId="2026819546"/>
            <ac:picMk id="6" creationId="{D8360A1F-EB54-B74F-9106-845157D483E2}"/>
          </ac:picMkLst>
        </pc:picChg>
        <pc:picChg chg="add del mod">
          <ac:chgData name="Nicolas Michel" userId="d441b5a5-d92b-462a-89a0-2af9e5dd3c79" providerId="ADAL" clId="{F251B290-26A8-7343-A999-F2DF08A07E21}" dt="2021-05-21T03:54:11.079" v="2528"/>
          <ac:picMkLst>
            <pc:docMk/>
            <pc:sldMk cId="2601273001" sldId="2026819546"/>
            <ac:picMk id="7" creationId="{C567C718-CAE2-AC4F-A51F-E9D18F93DD7E}"/>
          </ac:picMkLst>
        </pc:picChg>
        <pc:picChg chg="add mod">
          <ac:chgData name="Nicolas Michel" userId="d441b5a5-d92b-462a-89a0-2af9e5dd3c79" providerId="ADAL" clId="{F251B290-26A8-7343-A999-F2DF08A07E21}" dt="2021-05-21T03:54:32.565" v="2539" actId="1076"/>
          <ac:picMkLst>
            <pc:docMk/>
            <pc:sldMk cId="2601273001" sldId="2026819546"/>
            <ac:picMk id="8" creationId="{2D1E8CA5-B2FF-1D4B-B567-2E017053616E}"/>
          </ac:picMkLst>
        </pc:picChg>
        <pc:picChg chg="del">
          <ac:chgData name="Nicolas Michel" userId="d441b5a5-d92b-462a-89a0-2af9e5dd3c79" providerId="ADAL" clId="{F251B290-26A8-7343-A999-F2DF08A07E21}" dt="2021-05-21T03:01:54.655" v="986" actId="478"/>
          <ac:picMkLst>
            <pc:docMk/>
            <pc:sldMk cId="2601273001" sldId="2026819546"/>
            <ac:picMk id="200" creationId="{B4101BED-5A22-7C4B-BD1F-ECF6B54E3E96}"/>
          </ac:picMkLst>
        </pc:picChg>
        <pc:picChg chg="del">
          <ac:chgData name="Nicolas Michel" userId="d441b5a5-d92b-462a-89a0-2af9e5dd3c79" providerId="ADAL" clId="{F251B290-26A8-7343-A999-F2DF08A07E21}" dt="2021-05-21T03:01:54.655" v="986" actId="478"/>
          <ac:picMkLst>
            <pc:docMk/>
            <pc:sldMk cId="2601273001" sldId="2026819546"/>
            <ac:picMk id="201" creationId="{068C6CB0-09B0-A34C-885C-C5194A4C041D}"/>
          </ac:picMkLst>
        </pc:picChg>
        <pc:cxnChg chg="del mod">
          <ac:chgData name="Nicolas Michel" userId="d441b5a5-d92b-462a-89a0-2af9e5dd3c79" providerId="ADAL" clId="{F251B290-26A8-7343-A999-F2DF08A07E21}" dt="2021-05-21T03:01:54.655" v="986" actId="478"/>
          <ac:cxnSpMkLst>
            <pc:docMk/>
            <pc:sldMk cId="2601273001" sldId="2026819546"/>
            <ac:cxnSpMk id="102" creationId="{1D58FC9A-73D8-E541-98DC-8A18CADB4DE9}"/>
          </ac:cxnSpMkLst>
        </pc:cxnChg>
        <pc:cxnChg chg="del mod">
          <ac:chgData name="Nicolas Michel" userId="d441b5a5-d92b-462a-89a0-2af9e5dd3c79" providerId="ADAL" clId="{F251B290-26A8-7343-A999-F2DF08A07E21}" dt="2021-05-21T03:01:54.655" v="986" actId="478"/>
          <ac:cxnSpMkLst>
            <pc:docMk/>
            <pc:sldMk cId="2601273001" sldId="2026819546"/>
            <ac:cxnSpMk id="105" creationId="{28240951-28B7-5F46-B410-24814F5D90F7}"/>
          </ac:cxnSpMkLst>
        </pc:cxnChg>
        <pc:cxnChg chg="del mod">
          <ac:chgData name="Nicolas Michel" userId="d441b5a5-d92b-462a-89a0-2af9e5dd3c79" providerId="ADAL" clId="{F251B290-26A8-7343-A999-F2DF08A07E21}" dt="2021-05-21T03:01:54.655" v="986" actId="478"/>
          <ac:cxnSpMkLst>
            <pc:docMk/>
            <pc:sldMk cId="2601273001" sldId="2026819546"/>
            <ac:cxnSpMk id="107" creationId="{C50D2309-46FD-9C46-8C80-3FA939BDFB35}"/>
          </ac:cxnSpMkLst>
        </pc:cxnChg>
        <pc:cxnChg chg="del mod">
          <ac:chgData name="Nicolas Michel" userId="d441b5a5-d92b-462a-89a0-2af9e5dd3c79" providerId="ADAL" clId="{F251B290-26A8-7343-A999-F2DF08A07E21}" dt="2021-05-21T03:01:54.655" v="986" actId="478"/>
          <ac:cxnSpMkLst>
            <pc:docMk/>
            <pc:sldMk cId="2601273001" sldId="2026819546"/>
            <ac:cxnSpMk id="114" creationId="{0F8C87FA-EB22-C449-8084-EF177CA1DA06}"/>
          </ac:cxnSpMkLst>
        </pc:cxnChg>
        <pc:cxnChg chg="del mod">
          <ac:chgData name="Nicolas Michel" userId="d441b5a5-d92b-462a-89a0-2af9e5dd3c79" providerId="ADAL" clId="{F251B290-26A8-7343-A999-F2DF08A07E21}" dt="2021-05-21T03:01:54.655" v="986" actId="478"/>
          <ac:cxnSpMkLst>
            <pc:docMk/>
            <pc:sldMk cId="2601273001" sldId="2026819546"/>
            <ac:cxnSpMk id="115" creationId="{9A091810-1C8E-8949-A3E7-4A1A7DE8382C}"/>
          </ac:cxnSpMkLst>
        </pc:cxnChg>
        <pc:cxnChg chg="del mod">
          <ac:chgData name="Nicolas Michel" userId="d441b5a5-d92b-462a-89a0-2af9e5dd3c79" providerId="ADAL" clId="{F251B290-26A8-7343-A999-F2DF08A07E21}" dt="2021-05-21T03:01:54.655" v="986" actId="478"/>
          <ac:cxnSpMkLst>
            <pc:docMk/>
            <pc:sldMk cId="2601273001" sldId="2026819546"/>
            <ac:cxnSpMk id="120" creationId="{EC503247-F2C8-2744-A511-45B5904A0EC5}"/>
          </ac:cxnSpMkLst>
        </pc:cxnChg>
        <pc:cxnChg chg="del mod">
          <ac:chgData name="Nicolas Michel" userId="d441b5a5-d92b-462a-89a0-2af9e5dd3c79" providerId="ADAL" clId="{F251B290-26A8-7343-A999-F2DF08A07E21}" dt="2021-05-21T03:01:54.655" v="986" actId="478"/>
          <ac:cxnSpMkLst>
            <pc:docMk/>
            <pc:sldMk cId="2601273001" sldId="2026819546"/>
            <ac:cxnSpMk id="121" creationId="{2B2E0388-D327-6741-9959-27F2C7CEAF9C}"/>
          </ac:cxnSpMkLst>
        </pc:cxnChg>
        <pc:cxnChg chg="del mod">
          <ac:chgData name="Nicolas Michel" userId="d441b5a5-d92b-462a-89a0-2af9e5dd3c79" providerId="ADAL" clId="{F251B290-26A8-7343-A999-F2DF08A07E21}" dt="2021-05-21T03:01:54.655" v="986" actId="478"/>
          <ac:cxnSpMkLst>
            <pc:docMk/>
            <pc:sldMk cId="2601273001" sldId="2026819546"/>
            <ac:cxnSpMk id="122" creationId="{6A5521E2-8387-924D-8F41-F67AD1E7CD97}"/>
          </ac:cxnSpMkLst>
        </pc:cxnChg>
        <pc:cxnChg chg="del mod">
          <ac:chgData name="Nicolas Michel" userId="d441b5a5-d92b-462a-89a0-2af9e5dd3c79" providerId="ADAL" clId="{F251B290-26A8-7343-A999-F2DF08A07E21}" dt="2021-05-21T03:01:54.655" v="986" actId="478"/>
          <ac:cxnSpMkLst>
            <pc:docMk/>
            <pc:sldMk cId="2601273001" sldId="2026819546"/>
            <ac:cxnSpMk id="123" creationId="{489D9B95-9585-0249-90B2-E8E8ABA09D65}"/>
          </ac:cxnSpMkLst>
        </pc:cxnChg>
        <pc:cxnChg chg="del mod">
          <ac:chgData name="Nicolas Michel" userId="d441b5a5-d92b-462a-89a0-2af9e5dd3c79" providerId="ADAL" clId="{F251B290-26A8-7343-A999-F2DF08A07E21}" dt="2021-05-21T03:01:54.655" v="986" actId="478"/>
          <ac:cxnSpMkLst>
            <pc:docMk/>
            <pc:sldMk cId="2601273001" sldId="2026819546"/>
            <ac:cxnSpMk id="126" creationId="{F4CA7CF4-A8AB-444B-88D5-13ECA410CE7A}"/>
          </ac:cxnSpMkLst>
        </pc:cxnChg>
        <pc:cxnChg chg="del">
          <ac:chgData name="Nicolas Michel" userId="d441b5a5-d92b-462a-89a0-2af9e5dd3c79" providerId="ADAL" clId="{F251B290-26A8-7343-A999-F2DF08A07E21}" dt="2021-05-21T03:01:54.655" v="986" actId="478"/>
          <ac:cxnSpMkLst>
            <pc:docMk/>
            <pc:sldMk cId="2601273001" sldId="2026819546"/>
            <ac:cxnSpMk id="127" creationId="{2FF563F1-EB81-5C43-B853-531D07B50EF4}"/>
          </ac:cxnSpMkLst>
        </pc:cxnChg>
        <pc:cxnChg chg="del">
          <ac:chgData name="Nicolas Michel" userId="d441b5a5-d92b-462a-89a0-2af9e5dd3c79" providerId="ADAL" clId="{F251B290-26A8-7343-A999-F2DF08A07E21}" dt="2021-05-21T03:01:54.655" v="986" actId="478"/>
          <ac:cxnSpMkLst>
            <pc:docMk/>
            <pc:sldMk cId="2601273001" sldId="2026819546"/>
            <ac:cxnSpMk id="129" creationId="{CE916988-0256-D444-B6CB-465F435C4C87}"/>
          </ac:cxnSpMkLst>
        </pc:cxnChg>
        <pc:cxnChg chg="del mod">
          <ac:chgData name="Nicolas Michel" userId="d441b5a5-d92b-462a-89a0-2af9e5dd3c79" providerId="ADAL" clId="{F251B290-26A8-7343-A999-F2DF08A07E21}" dt="2021-05-21T03:01:54.655" v="986" actId="478"/>
          <ac:cxnSpMkLst>
            <pc:docMk/>
            <pc:sldMk cId="2601273001" sldId="2026819546"/>
            <ac:cxnSpMk id="140" creationId="{956C3056-4251-7748-AF8B-FED1065AABBD}"/>
          </ac:cxnSpMkLst>
        </pc:cxnChg>
        <pc:cxnChg chg="del mod">
          <ac:chgData name="Nicolas Michel" userId="d441b5a5-d92b-462a-89a0-2af9e5dd3c79" providerId="ADAL" clId="{F251B290-26A8-7343-A999-F2DF08A07E21}" dt="2021-05-21T03:01:54.655" v="986" actId="478"/>
          <ac:cxnSpMkLst>
            <pc:docMk/>
            <pc:sldMk cId="2601273001" sldId="2026819546"/>
            <ac:cxnSpMk id="141" creationId="{1FEF9C44-2441-3F47-8DEC-58BE1FEB7968}"/>
          </ac:cxnSpMkLst>
        </pc:cxnChg>
        <pc:cxnChg chg="del mod">
          <ac:chgData name="Nicolas Michel" userId="d441b5a5-d92b-462a-89a0-2af9e5dd3c79" providerId="ADAL" clId="{F251B290-26A8-7343-A999-F2DF08A07E21}" dt="2021-05-21T03:01:54.655" v="986" actId="478"/>
          <ac:cxnSpMkLst>
            <pc:docMk/>
            <pc:sldMk cId="2601273001" sldId="2026819546"/>
            <ac:cxnSpMk id="143" creationId="{254C4E10-20E5-7F43-918A-130D86380A89}"/>
          </ac:cxnSpMkLst>
        </pc:cxnChg>
        <pc:cxnChg chg="del mod">
          <ac:chgData name="Nicolas Michel" userId="d441b5a5-d92b-462a-89a0-2af9e5dd3c79" providerId="ADAL" clId="{F251B290-26A8-7343-A999-F2DF08A07E21}" dt="2021-05-21T03:01:54.655" v="986" actId="478"/>
          <ac:cxnSpMkLst>
            <pc:docMk/>
            <pc:sldMk cId="2601273001" sldId="2026819546"/>
            <ac:cxnSpMk id="144" creationId="{F60E67E4-B501-0043-8635-B9395B3975DB}"/>
          </ac:cxnSpMkLst>
        </pc:cxnChg>
        <pc:cxnChg chg="del mod">
          <ac:chgData name="Nicolas Michel" userId="d441b5a5-d92b-462a-89a0-2af9e5dd3c79" providerId="ADAL" clId="{F251B290-26A8-7343-A999-F2DF08A07E21}" dt="2021-05-21T03:01:54.655" v="986" actId="478"/>
          <ac:cxnSpMkLst>
            <pc:docMk/>
            <pc:sldMk cId="2601273001" sldId="2026819546"/>
            <ac:cxnSpMk id="145" creationId="{0AFBD7B2-E59E-E146-B6F4-FD8B977310E3}"/>
          </ac:cxnSpMkLst>
        </pc:cxnChg>
        <pc:cxnChg chg="del mod">
          <ac:chgData name="Nicolas Michel" userId="d441b5a5-d92b-462a-89a0-2af9e5dd3c79" providerId="ADAL" clId="{F251B290-26A8-7343-A999-F2DF08A07E21}" dt="2021-05-21T03:01:54.655" v="986" actId="478"/>
          <ac:cxnSpMkLst>
            <pc:docMk/>
            <pc:sldMk cId="2601273001" sldId="2026819546"/>
            <ac:cxnSpMk id="146" creationId="{55185CFA-82FE-484E-AD1C-A2F9156C7D01}"/>
          </ac:cxnSpMkLst>
        </pc:cxnChg>
        <pc:cxnChg chg="del mod">
          <ac:chgData name="Nicolas Michel" userId="d441b5a5-d92b-462a-89a0-2af9e5dd3c79" providerId="ADAL" clId="{F251B290-26A8-7343-A999-F2DF08A07E21}" dt="2021-05-21T03:01:54.655" v="986" actId="478"/>
          <ac:cxnSpMkLst>
            <pc:docMk/>
            <pc:sldMk cId="2601273001" sldId="2026819546"/>
            <ac:cxnSpMk id="147" creationId="{3BBAEF3F-C005-4F4D-A06C-A6BC96AE93C1}"/>
          </ac:cxnSpMkLst>
        </pc:cxnChg>
        <pc:cxnChg chg="del mod">
          <ac:chgData name="Nicolas Michel" userId="d441b5a5-d92b-462a-89a0-2af9e5dd3c79" providerId="ADAL" clId="{F251B290-26A8-7343-A999-F2DF08A07E21}" dt="2021-05-21T03:01:54.655" v="986" actId="478"/>
          <ac:cxnSpMkLst>
            <pc:docMk/>
            <pc:sldMk cId="2601273001" sldId="2026819546"/>
            <ac:cxnSpMk id="148" creationId="{72CAA05A-9628-2448-ADEF-89B9331B3968}"/>
          </ac:cxnSpMkLst>
        </pc:cxnChg>
        <pc:cxnChg chg="del mod">
          <ac:chgData name="Nicolas Michel" userId="d441b5a5-d92b-462a-89a0-2af9e5dd3c79" providerId="ADAL" clId="{F251B290-26A8-7343-A999-F2DF08A07E21}" dt="2021-05-21T03:01:54.655" v="986" actId="478"/>
          <ac:cxnSpMkLst>
            <pc:docMk/>
            <pc:sldMk cId="2601273001" sldId="2026819546"/>
            <ac:cxnSpMk id="149" creationId="{7FA421C2-CF53-2247-AD9E-FF66DFEF0AE0}"/>
          </ac:cxnSpMkLst>
        </pc:cxnChg>
        <pc:cxnChg chg="del mod">
          <ac:chgData name="Nicolas Michel" userId="d441b5a5-d92b-462a-89a0-2af9e5dd3c79" providerId="ADAL" clId="{F251B290-26A8-7343-A999-F2DF08A07E21}" dt="2021-05-21T03:01:54.655" v="986" actId="478"/>
          <ac:cxnSpMkLst>
            <pc:docMk/>
            <pc:sldMk cId="2601273001" sldId="2026819546"/>
            <ac:cxnSpMk id="150" creationId="{9D7BED36-255E-F049-938C-3B27F4CE7A64}"/>
          </ac:cxnSpMkLst>
        </pc:cxnChg>
        <pc:cxnChg chg="del mod">
          <ac:chgData name="Nicolas Michel" userId="d441b5a5-d92b-462a-89a0-2af9e5dd3c79" providerId="ADAL" clId="{F251B290-26A8-7343-A999-F2DF08A07E21}" dt="2021-05-21T03:01:54.655" v="986" actId="478"/>
          <ac:cxnSpMkLst>
            <pc:docMk/>
            <pc:sldMk cId="2601273001" sldId="2026819546"/>
            <ac:cxnSpMk id="151" creationId="{C4751A40-41E1-7347-BACB-D518784F46C2}"/>
          </ac:cxnSpMkLst>
        </pc:cxnChg>
        <pc:cxnChg chg="del mod">
          <ac:chgData name="Nicolas Michel" userId="d441b5a5-d92b-462a-89a0-2af9e5dd3c79" providerId="ADAL" clId="{F251B290-26A8-7343-A999-F2DF08A07E21}" dt="2021-05-21T03:01:54.655" v="986" actId="478"/>
          <ac:cxnSpMkLst>
            <pc:docMk/>
            <pc:sldMk cId="2601273001" sldId="2026819546"/>
            <ac:cxnSpMk id="152" creationId="{CA29F11A-36EA-4C44-B74F-E0D890251826}"/>
          </ac:cxnSpMkLst>
        </pc:cxnChg>
        <pc:cxnChg chg="del mod">
          <ac:chgData name="Nicolas Michel" userId="d441b5a5-d92b-462a-89a0-2af9e5dd3c79" providerId="ADAL" clId="{F251B290-26A8-7343-A999-F2DF08A07E21}" dt="2021-05-21T03:01:54.655" v="986" actId="478"/>
          <ac:cxnSpMkLst>
            <pc:docMk/>
            <pc:sldMk cId="2601273001" sldId="2026819546"/>
            <ac:cxnSpMk id="153" creationId="{3B789DC6-8C8B-C149-AF29-3FF021CC718A}"/>
          </ac:cxnSpMkLst>
        </pc:cxnChg>
        <pc:cxnChg chg="del mod">
          <ac:chgData name="Nicolas Michel" userId="d441b5a5-d92b-462a-89a0-2af9e5dd3c79" providerId="ADAL" clId="{F251B290-26A8-7343-A999-F2DF08A07E21}" dt="2021-05-21T03:01:54.655" v="986" actId="478"/>
          <ac:cxnSpMkLst>
            <pc:docMk/>
            <pc:sldMk cId="2601273001" sldId="2026819546"/>
            <ac:cxnSpMk id="165" creationId="{0685A9FA-A634-F445-85A6-29A79726FB46}"/>
          </ac:cxnSpMkLst>
        </pc:cxnChg>
        <pc:cxnChg chg="del mod">
          <ac:chgData name="Nicolas Michel" userId="d441b5a5-d92b-462a-89a0-2af9e5dd3c79" providerId="ADAL" clId="{F251B290-26A8-7343-A999-F2DF08A07E21}" dt="2021-05-21T03:01:54.655" v="986" actId="478"/>
          <ac:cxnSpMkLst>
            <pc:docMk/>
            <pc:sldMk cId="2601273001" sldId="2026819546"/>
            <ac:cxnSpMk id="176" creationId="{D2D6FD46-A4BC-6046-B533-65811658A612}"/>
          </ac:cxnSpMkLst>
        </pc:cxnChg>
        <pc:cxnChg chg="del mod">
          <ac:chgData name="Nicolas Michel" userId="d441b5a5-d92b-462a-89a0-2af9e5dd3c79" providerId="ADAL" clId="{F251B290-26A8-7343-A999-F2DF08A07E21}" dt="2021-05-21T03:01:54.655" v="986" actId="478"/>
          <ac:cxnSpMkLst>
            <pc:docMk/>
            <pc:sldMk cId="2601273001" sldId="2026819546"/>
            <ac:cxnSpMk id="177" creationId="{EF951E4F-8969-7A49-BE77-6FCB74791F62}"/>
          </ac:cxnSpMkLst>
        </pc:cxnChg>
        <pc:cxnChg chg="del mod">
          <ac:chgData name="Nicolas Michel" userId="d441b5a5-d92b-462a-89a0-2af9e5dd3c79" providerId="ADAL" clId="{F251B290-26A8-7343-A999-F2DF08A07E21}" dt="2021-05-21T03:01:54.655" v="986" actId="478"/>
          <ac:cxnSpMkLst>
            <pc:docMk/>
            <pc:sldMk cId="2601273001" sldId="2026819546"/>
            <ac:cxnSpMk id="178" creationId="{BD616A0D-FF8B-E447-BAFA-AB773F610E88}"/>
          </ac:cxnSpMkLst>
        </pc:cxnChg>
        <pc:cxnChg chg="del mod">
          <ac:chgData name="Nicolas Michel" userId="d441b5a5-d92b-462a-89a0-2af9e5dd3c79" providerId="ADAL" clId="{F251B290-26A8-7343-A999-F2DF08A07E21}" dt="2021-05-21T03:01:54.655" v="986" actId="478"/>
          <ac:cxnSpMkLst>
            <pc:docMk/>
            <pc:sldMk cId="2601273001" sldId="2026819546"/>
            <ac:cxnSpMk id="179" creationId="{3FACCC27-3AD6-D74B-A25F-9277AF4D973E}"/>
          </ac:cxnSpMkLst>
        </pc:cxnChg>
        <pc:cxnChg chg="del mod">
          <ac:chgData name="Nicolas Michel" userId="d441b5a5-d92b-462a-89a0-2af9e5dd3c79" providerId="ADAL" clId="{F251B290-26A8-7343-A999-F2DF08A07E21}" dt="2021-05-21T03:01:54.655" v="986" actId="478"/>
          <ac:cxnSpMkLst>
            <pc:docMk/>
            <pc:sldMk cId="2601273001" sldId="2026819546"/>
            <ac:cxnSpMk id="194" creationId="{AA7CBD5C-3ADC-3148-A321-8AB8DF279BA5}"/>
          </ac:cxnSpMkLst>
        </pc:cxnChg>
        <pc:cxnChg chg="del mod">
          <ac:chgData name="Nicolas Michel" userId="d441b5a5-d92b-462a-89a0-2af9e5dd3c79" providerId="ADAL" clId="{F251B290-26A8-7343-A999-F2DF08A07E21}" dt="2021-05-21T03:01:54.655" v="986" actId="478"/>
          <ac:cxnSpMkLst>
            <pc:docMk/>
            <pc:sldMk cId="2601273001" sldId="2026819546"/>
            <ac:cxnSpMk id="195" creationId="{F3838641-D047-7245-9436-01BDCD72DF73}"/>
          </ac:cxnSpMkLst>
        </pc:cxnChg>
        <pc:cxnChg chg="del mod">
          <ac:chgData name="Nicolas Michel" userId="d441b5a5-d92b-462a-89a0-2af9e5dd3c79" providerId="ADAL" clId="{F251B290-26A8-7343-A999-F2DF08A07E21}" dt="2021-05-21T03:01:54.655" v="986" actId="478"/>
          <ac:cxnSpMkLst>
            <pc:docMk/>
            <pc:sldMk cId="2601273001" sldId="2026819546"/>
            <ac:cxnSpMk id="196" creationId="{D39049A0-B8B5-7B47-83A1-FA9E148FC2B5}"/>
          </ac:cxnSpMkLst>
        </pc:cxnChg>
        <pc:cxnChg chg="del mod">
          <ac:chgData name="Nicolas Michel" userId="d441b5a5-d92b-462a-89a0-2af9e5dd3c79" providerId="ADAL" clId="{F251B290-26A8-7343-A999-F2DF08A07E21}" dt="2021-05-21T03:01:54.655" v="986" actId="478"/>
          <ac:cxnSpMkLst>
            <pc:docMk/>
            <pc:sldMk cId="2601273001" sldId="2026819546"/>
            <ac:cxnSpMk id="197" creationId="{456EB805-089E-7446-A7DB-180DE97A4203}"/>
          </ac:cxnSpMkLst>
        </pc:cxnChg>
        <pc:cxnChg chg="del mod">
          <ac:chgData name="Nicolas Michel" userId="d441b5a5-d92b-462a-89a0-2af9e5dd3c79" providerId="ADAL" clId="{F251B290-26A8-7343-A999-F2DF08A07E21}" dt="2021-05-21T03:01:54.655" v="986" actId="478"/>
          <ac:cxnSpMkLst>
            <pc:docMk/>
            <pc:sldMk cId="2601273001" sldId="2026819546"/>
            <ac:cxnSpMk id="198" creationId="{B550E526-00FC-0244-A6D7-F77BDF10C9F9}"/>
          </ac:cxnSpMkLst>
        </pc:cxnChg>
        <pc:cxnChg chg="del mod">
          <ac:chgData name="Nicolas Michel" userId="d441b5a5-d92b-462a-89a0-2af9e5dd3c79" providerId="ADAL" clId="{F251B290-26A8-7343-A999-F2DF08A07E21}" dt="2021-05-21T03:01:54.655" v="986" actId="478"/>
          <ac:cxnSpMkLst>
            <pc:docMk/>
            <pc:sldMk cId="2601273001" sldId="2026819546"/>
            <ac:cxnSpMk id="199" creationId="{81EC7507-1C4A-3B44-8671-B965114BB96A}"/>
          </ac:cxnSpMkLst>
        </pc:cxnChg>
        <pc:cxnChg chg="del mod">
          <ac:chgData name="Nicolas Michel" userId="d441b5a5-d92b-462a-89a0-2af9e5dd3c79" providerId="ADAL" clId="{F251B290-26A8-7343-A999-F2DF08A07E21}" dt="2021-05-21T03:01:54.655" v="986" actId="478"/>
          <ac:cxnSpMkLst>
            <pc:docMk/>
            <pc:sldMk cId="2601273001" sldId="2026819546"/>
            <ac:cxnSpMk id="202" creationId="{A7933EAA-E3DB-4941-BEB9-AED8387F7380}"/>
          </ac:cxnSpMkLst>
        </pc:cxnChg>
        <pc:cxnChg chg="del mod">
          <ac:chgData name="Nicolas Michel" userId="d441b5a5-d92b-462a-89a0-2af9e5dd3c79" providerId="ADAL" clId="{F251B290-26A8-7343-A999-F2DF08A07E21}" dt="2021-05-21T03:01:54.655" v="986" actId="478"/>
          <ac:cxnSpMkLst>
            <pc:docMk/>
            <pc:sldMk cId="2601273001" sldId="2026819546"/>
            <ac:cxnSpMk id="203" creationId="{37EAE94A-4DF9-7C41-95EE-9F9180AF0564}"/>
          </ac:cxnSpMkLst>
        </pc:cxnChg>
        <pc:cxnChg chg="del">
          <ac:chgData name="Nicolas Michel" userId="d441b5a5-d92b-462a-89a0-2af9e5dd3c79" providerId="ADAL" clId="{F251B290-26A8-7343-A999-F2DF08A07E21}" dt="2021-05-21T03:01:54.655" v="986" actId="478"/>
          <ac:cxnSpMkLst>
            <pc:docMk/>
            <pc:sldMk cId="2601273001" sldId="2026819546"/>
            <ac:cxnSpMk id="208" creationId="{264E8CAE-4D64-5145-BB5F-7B46AD54BBFA}"/>
          </ac:cxnSpMkLst>
        </pc:cxnChg>
        <pc:cxnChg chg="del">
          <ac:chgData name="Nicolas Michel" userId="d441b5a5-d92b-462a-89a0-2af9e5dd3c79" providerId="ADAL" clId="{F251B290-26A8-7343-A999-F2DF08A07E21}" dt="2021-05-21T03:01:54.655" v="986" actId="478"/>
          <ac:cxnSpMkLst>
            <pc:docMk/>
            <pc:sldMk cId="2601273001" sldId="2026819546"/>
            <ac:cxnSpMk id="209" creationId="{70223231-8D01-ED40-88E0-07332C1A19A3}"/>
          </ac:cxnSpMkLst>
        </pc:cxnChg>
        <pc:cxnChg chg="del mod">
          <ac:chgData name="Nicolas Michel" userId="d441b5a5-d92b-462a-89a0-2af9e5dd3c79" providerId="ADAL" clId="{F251B290-26A8-7343-A999-F2DF08A07E21}" dt="2021-05-21T03:01:54.655" v="986" actId="478"/>
          <ac:cxnSpMkLst>
            <pc:docMk/>
            <pc:sldMk cId="2601273001" sldId="2026819546"/>
            <ac:cxnSpMk id="215" creationId="{D26D0E81-799D-FA4E-8F3E-E4517CAF43BD}"/>
          </ac:cxnSpMkLst>
        </pc:cxnChg>
        <pc:cxnChg chg="del mod">
          <ac:chgData name="Nicolas Michel" userId="d441b5a5-d92b-462a-89a0-2af9e5dd3c79" providerId="ADAL" clId="{F251B290-26A8-7343-A999-F2DF08A07E21}" dt="2021-05-21T03:01:54.655" v="986" actId="478"/>
          <ac:cxnSpMkLst>
            <pc:docMk/>
            <pc:sldMk cId="2601273001" sldId="2026819546"/>
            <ac:cxnSpMk id="224" creationId="{6A64CA05-87E5-4844-A040-9B074B735800}"/>
          </ac:cxnSpMkLst>
        </pc:cxnChg>
        <pc:cxnChg chg="del mod">
          <ac:chgData name="Nicolas Michel" userId="d441b5a5-d92b-462a-89a0-2af9e5dd3c79" providerId="ADAL" clId="{F251B290-26A8-7343-A999-F2DF08A07E21}" dt="2021-05-21T03:01:54.655" v="986" actId="478"/>
          <ac:cxnSpMkLst>
            <pc:docMk/>
            <pc:sldMk cId="2601273001" sldId="2026819546"/>
            <ac:cxnSpMk id="227" creationId="{CBF5478E-1FC3-9240-9CE4-22A3C5582823}"/>
          </ac:cxnSpMkLst>
        </pc:cxnChg>
      </pc:sldChg>
      <pc:sldChg chg="addSp delSp modSp add mod">
        <pc:chgData name="Nicolas Michel" userId="d441b5a5-d92b-462a-89a0-2af9e5dd3c79" providerId="ADAL" clId="{F251B290-26A8-7343-A999-F2DF08A07E21}" dt="2021-05-21T03:59:28.817" v="2860"/>
        <pc:sldMkLst>
          <pc:docMk/>
          <pc:sldMk cId="3344416205" sldId="2026819547"/>
        </pc:sldMkLst>
        <pc:spChg chg="mod">
          <ac:chgData name="Nicolas Michel" userId="d441b5a5-d92b-462a-89a0-2af9e5dd3c79" providerId="ADAL" clId="{F251B290-26A8-7343-A999-F2DF08A07E21}" dt="2021-05-21T03:59:28.817" v="2860"/>
          <ac:spMkLst>
            <pc:docMk/>
            <pc:sldMk cId="3344416205" sldId="2026819547"/>
            <ac:spMk id="2" creationId="{0B16F509-C388-0647-B59A-7A78DEEFFBF9}"/>
          </ac:spMkLst>
        </pc:spChg>
        <pc:spChg chg="mod">
          <ac:chgData name="Nicolas Michel" userId="d441b5a5-d92b-462a-89a0-2af9e5dd3c79" providerId="ADAL" clId="{F251B290-26A8-7343-A999-F2DF08A07E21}" dt="2021-05-21T03:04:53.914" v="1077" actId="20577"/>
          <ac:spMkLst>
            <pc:docMk/>
            <pc:sldMk cId="3344416205" sldId="2026819547"/>
            <ac:spMk id="3" creationId="{58CA4290-05C0-EE4C-8FA3-9382870CF054}"/>
          </ac:spMkLst>
        </pc:spChg>
        <pc:spChg chg="add mod">
          <ac:chgData name="Nicolas Michel" userId="d441b5a5-d92b-462a-89a0-2af9e5dd3c79" providerId="ADAL" clId="{F251B290-26A8-7343-A999-F2DF08A07E21}" dt="2021-05-21T03:06:25.615" v="1131"/>
          <ac:spMkLst>
            <pc:docMk/>
            <pc:sldMk cId="3344416205" sldId="2026819547"/>
            <ac:spMk id="8" creationId="{0510E614-41AD-BA47-8918-9293FF9F3624}"/>
          </ac:spMkLst>
        </pc:spChg>
        <pc:spChg chg="add mod">
          <ac:chgData name="Nicolas Michel" userId="d441b5a5-d92b-462a-89a0-2af9e5dd3c79" providerId="ADAL" clId="{F251B290-26A8-7343-A999-F2DF08A07E21}" dt="2021-05-21T03:33:08.792" v="2074" actId="1076"/>
          <ac:spMkLst>
            <pc:docMk/>
            <pc:sldMk cId="3344416205" sldId="2026819547"/>
            <ac:spMk id="9" creationId="{3888FD9C-A58E-244D-8EBC-CDE836EEF4A5}"/>
          </ac:spMkLst>
        </pc:spChg>
        <pc:spChg chg="add mod">
          <ac:chgData name="Nicolas Michel" userId="d441b5a5-d92b-462a-89a0-2af9e5dd3c79" providerId="ADAL" clId="{F251B290-26A8-7343-A999-F2DF08A07E21}" dt="2021-05-21T03:33:16.452" v="2076" actId="1076"/>
          <ac:spMkLst>
            <pc:docMk/>
            <pc:sldMk cId="3344416205" sldId="2026819547"/>
            <ac:spMk id="10" creationId="{62C6BE04-459F-074D-ABFE-E01D3F6F0509}"/>
          </ac:spMkLst>
        </pc:spChg>
        <pc:picChg chg="del">
          <ac:chgData name="Nicolas Michel" userId="d441b5a5-d92b-462a-89a0-2af9e5dd3c79" providerId="ADAL" clId="{F251B290-26A8-7343-A999-F2DF08A07E21}" dt="2021-05-21T03:04:57.334" v="1078" actId="478"/>
          <ac:picMkLst>
            <pc:docMk/>
            <pc:sldMk cId="3344416205" sldId="2026819547"/>
            <ac:picMk id="4" creationId="{C24FB929-F628-034D-9BA6-732429E71046}"/>
          </ac:picMkLst>
        </pc:picChg>
        <pc:picChg chg="del">
          <ac:chgData name="Nicolas Michel" userId="d441b5a5-d92b-462a-89a0-2af9e5dd3c79" providerId="ADAL" clId="{F251B290-26A8-7343-A999-F2DF08A07E21}" dt="2021-05-21T03:05:12.110" v="1085" actId="478"/>
          <ac:picMkLst>
            <pc:docMk/>
            <pc:sldMk cId="3344416205" sldId="2026819547"/>
            <ac:picMk id="5" creationId="{1F47563D-F59A-F940-9B2B-2A066A2909C2}"/>
          </ac:picMkLst>
        </pc:picChg>
        <pc:picChg chg="add mod">
          <ac:chgData name="Nicolas Michel" userId="d441b5a5-d92b-462a-89a0-2af9e5dd3c79" providerId="ADAL" clId="{F251B290-26A8-7343-A999-F2DF08A07E21}" dt="2021-05-21T03:05:40.792" v="1118" actId="1036"/>
          <ac:picMkLst>
            <pc:docMk/>
            <pc:sldMk cId="3344416205" sldId="2026819547"/>
            <ac:picMk id="6" creationId="{C13834B7-1535-F744-A393-B940F84A52CC}"/>
          </ac:picMkLst>
        </pc:picChg>
        <pc:picChg chg="add mod">
          <ac:chgData name="Nicolas Michel" userId="d441b5a5-d92b-462a-89a0-2af9e5dd3c79" providerId="ADAL" clId="{F251B290-26A8-7343-A999-F2DF08A07E21}" dt="2021-05-21T03:05:40.792" v="1118" actId="1036"/>
          <ac:picMkLst>
            <pc:docMk/>
            <pc:sldMk cId="3344416205" sldId="2026819547"/>
            <ac:picMk id="7" creationId="{2B8DC23C-509A-E24D-8969-210FD8E98557}"/>
          </ac:picMkLst>
        </pc:picChg>
      </pc:sldChg>
      <pc:sldChg chg="addSp delSp modSp add del mod">
        <pc:chgData name="Nicolas Michel" userId="d441b5a5-d92b-462a-89a0-2af9e5dd3c79" providerId="ADAL" clId="{F251B290-26A8-7343-A999-F2DF08A07E21}" dt="2021-05-21T03:32:56.627" v="2072" actId="2696"/>
        <pc:sldMkLst>
          <pc:docMk/>
          <pc:sldMk cId="3311056280" sldId="2026819548"/>
        </pc:sldMkLst>
        <pc:spChg chg="mod">
          <ac:chgData name="Nicolas Michel" userId="d441b5a5-d92b-462a-89a0-2af9e5dd3c79" providerId="ADAL" clId="{F251B290-26A8-7343-A999-F2DF08A07E21}" dt="2021-05-21T03:12:04.433" v="1524" actId="20577"/>
          <ac:spMkLst>
            <pc:docMk/>
            <pc:sldMk cId="3311056280" sldId="2026819548"/>
            <ac:spMk id="3" creationId="{58CA4290-05C0-EE4C-8FA3-9382870CF054}"/>
          </ac:spMkLst>
        </pc:spChg>
        <pc:spChg chg="mod">
          <ac:chgData name="Nicolas Michel" userId="d441b5a5-d92b-462a-89a0-2af9e5dd3c79" providerId="ADAL" clId="{F251B290-26A8-7343-A999-F2DF08A07E21}" dt="2021-05-21T03:29:41.200" v="1941" actId="20577"/>
          <ac:spMkLst>
            <pc:docMk/>
            <pc:sldMk cId="3311056280" sldId="2026819548"/>
            <ac:spMk id="9" creationId="{8774D8B9-644D-664A-87F8-938EB4468AFC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100" creationId="{ECE46C39-4B77-2440-B9F6-5E9D07D1B25F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109" creationId="{7B76D14A-C819-0843-9039-4D26F3AB446D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110" creationId="{717E08A5-B189-ED41-9F5D-9A98E8602707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111" creationId="{16FAAC27-FBBB-0345-9F54-E06649CD01E4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112" creationId="{A7DABA6F-3055-4144-8CBE-E3B69A2DA5FD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113" creationId="{B2B7BFA2-695D-224A-A655-E95FFA9FFBCA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116" creationId="{F8035757-E912-5145-9D14-0DB1B7891357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117" creationId="{E9E5CD62-203C-8949-9FC7-10C6730B8EDE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118" creationId="{734D7EC7-4448-1F4C-B758-A3191A1EF38A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124" creationId="{92497EA0-80DC-8A4E-B61A-72E852CC724F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125" creationId="{814457BF-7581-BF42-AD10-458B2A7CFBA4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131" creationId="{CD0A1B1F-C8CE-9244-A9B9-576439E49F31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134" creationId="{F2651F33-E748-2647-A934-30287C22C7E5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139" creationId="{6EB13F6C-3C30-1743-BF14-D08A2E6E04EA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142" creationId="{DB99DAD8-3F0A-E443-82B0-D6AC35727ABD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154" creationId="{0FA22F19-239D-9C4D-AACF-F29F7D71B194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155" creationId="{F03D5D15-5D76-4048-9A96-BFA059CAA6E0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156" creationId="{50787B11-3208-C44B-95C4-60C913E5B198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157" creationId="{5EBAFB20-F4D8-B249-807D-B0C31D50B883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158" creationId="{7C0D6DCD-26D3-2443-B635-A89BD455C57B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166" creationId="{4D4F844A-C46B-E442-AEE1-7E5AF90A824B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167" creationId="{C47ABC8C-9976-3449-97F2-64CDFB73544C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168" creationId="{39ACFC71-FAA6-A441-95B1-BCEA713D63F8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169" creationId="{77DFF9FC-C9EA-2B41-A614-CBC8D485FFB6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170" creationId="{60613ED5-2478-3048-8357-711B5D6F219F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171" creationId="{0D01406F-F8C0-3942-823C-01A6813035F4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172" creationId="{BC56623A-59BD-F54C-8DA9-FD2E0B6A43E6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173" creationId="{ECB62CEE-6B0B-AB4B-A95A-70D1A1137C5F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186" creationId="{DE85A9E9-9917-7E42-BFC6-F0309BB10DFD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187" creationId="{A4E438D9-0D07-C146-82F3-F89FC182D84C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188" creationId="{7BE94FF4-EEE0-1D45-86CA-7627F52960FC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189" creationId="{69321D3B-5CDF-844B-A868-F217607D6294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190" creationId="{AF6C82C1-4C75-4C4F-9241-89C7CE030A59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191" creationId="{1B7D9DB0-DC72-0F47-A6DF-81D31F9E811B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192" creationId="{24E4CB6A-944E-6541-A49C-1EE867D85362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193" creationId="{234EC0A7-B76E-E94F-8DAE-9F4321B02C8C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205" creationId="{57CB19CE-789C-3E49-90F0-0927D4DE739C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206" creationId="{485500CA-5F54-7049-92E7-71489F1D4C50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207" creationId="{F0F44825-1A19-BA43-A145-148A8983A18E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210" creationId="{FFDE36BE-8157-6343-B9FF-BBD9531FF4CA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211" creationId="{2B9B0DEA-3F35-A441-96E1-D76EDACECE84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212" creationId="{F10EC363-67C5-E046-858A-79A72D9E64B7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214" creationId="{712982AE-EB6A-534E-B07C-7B4F78DD5AA1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216" creationId="{91D94A4B-8563-6447-9F78-44A6C14D748D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217" creationId="{9114DEE8-152E-6340-9FDA-D03F67C876B7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225" creationId="{B123B9AE-D5B7-6246-8132-985FA50CBD9D}"/>
          </ac:spMkLst>
        </pc:spChg>
        <pc:spChg chg="del">
          <ac:chgData name="Nicolas Michel" userId="d441b5a5-d92b-462a-89a0-2af9e5dd3c79" providerId="ADAL" clId="{F251B290-26A8-7343-A999-F2DF08A07E21}" dt="2021-05-21T03:15:19.590" v="1525" actId="478"/>
          <ac:spMkLst>
            <pc:docMk/>
            <pc:sldMk cId="3311056280" sldId="2026819548"/>
            <ac:spMk id="226" creationId="{8A46212D-D199-794C-B523-1135A914AF49}"/>
          </ac:spMkLst>
        </pc:spChg>
        <pc:grpChg chg="del">
          <ac:chgData name="Nicolas Michel" userId="d441b5a5-d92b-462a-89a0-2af9e5dd3c79" providerId="ADAL" clId="{F251B290-26A8-7343-A999-F2DF08A07E21}" dt="2021-05-21T03:15:19.590" v="1525" actId="478"/>
          <ac:grpSpMkLst>
            <pc:docMk/>
            <pc:sldMk cId="3311056280" sldId="2026819548"/>
            <ac:grpSpMk id="159" creationId="{9856F589-EB3C-624C-ADC7-ECFF1E8BD01A}"/>
          </ac:grpSpMkLst>
        </pc:grpChg>
        <pc:grpChg chg="del">
          <ac:chgData name="Nicolas Michel" userId="d441b5a5-d92b-462a-89a0-2af9e5dd3c79" providerId="ADAL" clId="{F251B290-26A8-7343-A999-F2DF08A07E21}" dt="2021-05-21T03:15:19.590" v="1525" actId="478"/>
          <ac:grpSpMkLst>
            <pc:docMk/>
            <pc:sldMk cId="3311056280" sldId="2026819548"/>
            <ac:grpSpMk id="218" creationId="{F6F8558E-D027-AE45-991B-80F8DAEB100F}"/>
          </ac:grpSpMkLst>
        </pc:grpChg>
        <pc:picChg chg="add mod">
          <ac:chgData name="Nicolas Michel" userId="d441b5a5-d92b-462a-89a0-2af9e5dd3c79" providerId="ADAL" clId="{F251B290-26A8-7343-A999-F2DF08A07E21}" dt="2021-05-21T03:15:41.136" v="1530" actId="1076"/>
          <ac:picMkLst>
            <pc:docMk/>
            <pc:sldMk cId="3311056280" sldId="2026819548"/>
            <ac:picMk id="4" creationId="{F5F485C2-914D-704B-A8F9-38EE3AC35978}"/>
          </ac:picMkLst>
        </pc:picChg>
        <pc:picChg chg="del">
          <ac:chgData name="Nicolas Michel" userId="d441b5a5-d92b-462a-89a0-2af9e5dd3c79" providerId="ADAL" clId="{F251B290-26A8-7343-A999-F2DF08A07E21}" dt="2021-05-21T03:15:19.590" v="1525" actId="478"/>
          <ac:picMkLst>
            <pc:docMk/>
            <pc:sldMk cId="3311056280" sldId="2026819548"/>
            <ac:picMk id="200" creationId="{B4101BED-5A22-7C4B-BD1F-ECF6B54E3E96}"/>
          </ac:picMkLst>
        </pc:picChg>
        <pc:picChg chg="del">
          <ac:chgData name="Nicolas Michel" userId="d441b5a5-d92b-462a-89a0-2af9e5dd3c79" providerId="ADAL" clId="{F251B290-26A8-7343-A999-F2DF08A07E21}" dt="2021-05-21T03:15:19.590" v="1525" actId="478"/>
          <ac:picMkLst>
            <pc:docMk/>
            <pc:sldMk cId="3311056280" sldId="2026819548"/>
            <ac:picMk id="201" creationId="{068C6CB0-09B0-A34C-885C-C5194A4C041D}"/>
          </ac:picMkLst>
        </pc:picChg>
        <pc:cxnChg chg="del mod">
          <ac:chgData name="Nicolas Michel" userId="d441b5a5-d92b-462a-89a0-2af9e5dd3c79" providerId="ADAL" clId="{F251B290-26A8-7343-A999-F2DF08A07E21}" dt="2021-05-21T03:15:19.590" v="1525" actId="478"/>
          <ac:cxnSpMkLst>
            <pc:docMk/>
            <pc:sldMk cId="3311056280" sldId="2026819548"/>
            <ac:cxnSpMk id="102" creationId="{1D58FC9A-73D8-E541-98DC-8A18CADB4DE9}"/>
          </ac:cxnSpMkLst>
        </pc:cxnChg>
        <pc:cxnChg chg="del mod">
          <ac:chgData name="Nicolas Michel" userId="d441b5a5-d92b-462a-89a0-2af9e5dd3c79" providerId="ADAL" clId="{F251B290-26A8-7343-A999-F2DF08A07E21}" dt="2021-05-21T03:15:19.590" v="1525" actId="478"/>
          <ac:cxnSpMkLst>
            <pc:docMk/>
            <pc:sldMk cId="3311056280" sldId="2026819548"/>
            <ac:cxnSpMk id="105" creationId="{28240951-28B7-5F46-B410-24814F5D90F7}"/>
          </ac:cxnSpMkLst>
        </pc:cxnChg>
        <pc:cxnChg chg="del mod">
          <ac:chgData name="Nicolas Michel" userId="d441b5a5-d92b-462a-89a0-2af9e5dd3c79" providerId="ADAL" clId="{F251B290-26A8-7343-A999-F2DF08A07E21}" dt="2021-05-21T03:15:19.590" v="1525" actId="478"/>
          <ac:cxnSpMkLst>
            <pc:docMk/>
            <pc:sldMk cId="3311056280" sldId="2026819548"/>
            <ac:cxnSpMk id="107" creationId="{C50D2309-46FD-9C46-8C80-3FA939BDFB35}"/>
          </ac:cxnSpMkLst>
        </pc:cxnChg>
        <pc:cxnChg chg="del mod">
          <ac:chgData name="Nicolas Michel" userId="d441b5a5-d92b-462a-89a0-2af9e5dd3c79" providerId="ADAL" clId="{F251B290-26A8-7343-A999-F2DF08A07E21}" dt="2021-05-21T03:15:19.590" v="1525" actId="478"/>
          <ac:cxnSpMkLst>
            <pc:docMk/>
            <pc:sldMk cId="3311056280" sldId="2026819548"/>
            <ac:cxnSpMk id="114" creationId="{0F8C87FA-EB22-C449-8084-EF177CA1DA06}"/>
          </ac:cxnSpMkLst>
        </pc:cxnChg>
        <pc:cxnChg chg="del mod">
          <ac:chgData name="Nicolas Michel" userId="d441b5a5-d92b-462a-89a0-2af9e5dd3c79" providerId="ADAL" clId="{F251B290-26A8-7343-A999-F2DF08A07E21}" dt="2021-05-21T03:15:19.590" v="1525" actId="478"/>
          <ac:cxnSpMkLst>
            <pc:docMk/>
            <pc:sldMk cId="3311056280" sldId="2026819548"/>
            <ac:cxnSpMk id="115" creationId="{9A091810-1C8E-8949-A3E7-4A1A7DE8382C}"/>
          </ac:cxnSpMkLst>
        </pc:cxnChg>
        <pc:cxnChg chg="del mod">
          <ac:chgData name="Nicolas Michel" userId="d441b5a5-d92b-462a-89a0-2af9e5dd3c79" providerId="ADAL" clId="{F251B290-26A8-7343-A999-F2DF08A07E21}" dt="2021-05-21T03:15:19.590" v="1525" actId="478"/>
          <ac:cxnSpMkLst>
            <pc:docMk/>
            <pc:sldMk cId="3311056280" sldId="2026819548"/>
            <ac:cxnSpMk id="120" creationId="{EC503247-F2C8-2744-A511-45B5904A0EC5}"/>
          </ac:cxnSpMkLst>
        </pc:cxnChg>
        <pc:cxnChg chg="del mod">
          <ac:chgData name="Nicolas Michel" userId="d441b5a5-d92b-462a-89a0-2af9e5dd3c79" providerId="ADAL" clId="{F251B290-26A8-7343-A999-F2DF08A07E21}" dt="2021-05-21T03:15:19.590" v="1525" actId="478"/>
          <ac:cxnSpMkLst>
            <pc:docMk/>
            <pc:sldMk cId="3311056280" sldId="2026819548"/>
            <ac:cxnSpMk id="121" creationId="{2B2E0388-D327-6741-9959-27F2C7CEAF9C}"/>
          </ac:cxnSpMkLst>
        </pc:cxnChg>
        <pc:cxnChg chg="del mod">
          <ac:chgData name="Nicolas Michel" userId="d441b5a5-d92b-462a-89a0-2af9e5dd3c79" providerId="ADAL" clId="{F251B290-26A8-7343-A999-F2DF08A07E21}" dt="2021-05-21T03:15:19.590" v="1525" actId="478"/>
          <ac:cxnSpMkLst>
            <pc:docMk/>
            <pc:sldMk cId="3311056280" sldId="2026819548"/>
            <ac:cxnSpMk id="122" creationId="{6A5521E2-8387-924D-8F41-F67AD1E7CD97}"/>
          </ac:cxnSpMkLst>
        </pc:cxnChg>
        <pc:cxnChg chg="del mod">
          <ac:chgData name="Nicolas Michel" userId="d441b5a5-d92b-462a-89a0-2af9e5dd3c79" providerId="ADAL" clId="{F251B290-26A8-7343-A999-F2DF08A07E21}" dt="2021-05-21T03:15:19.590" v="1525" actId="478"/>
          <ac:cxnSpMkLst>
            <pc:docMk/>
            <pc:sldMk cId="3311056280" sldId="2026819548"/>
            <ac:cxnSpMk id="123" creationId="{489D9B95-9585-0249-90B2-E8E8ABA09D65}"/>
          </ac:cxnSpMkLst>
        </pc:cxnChg>
        <pc:cxnChg chg="del mod">
          <ac:chgData name="Nicolas Michel" userId="d441b5a5-d92b-462a-89a0-2af9e5dd3c79" providerId="ADAL" clId="{F251B290-26A8-7343-A999-F2DF08A07E21}" dt="2021-05-21T03:15:19.590" v="1525" actId="478"/>
          <ac:cxnSpMkLst>
            <pc:docMk/>
            <pc:sldMk cId="3311056280" sldId="2026819548"/>
            <ac:cxnSpMk id="126" creationId="{F4CA7CF4-A8AB-444B-88D5-13ECA410CE7A}"/>
          </ac:cxnSpMkLst>
        </pc:cxnChg>
        <pc:cxnChg chg="del">
          <ac:chgData name="Nicolas Michel" userId="d441b5a5-d92b-462a-89a0-2af9e5dd3c79" providerId="ADAL" clId="{F251B290-26A8-7343-A999-F2DF08A07E21}" dt="2021-05-21T03:15:19.590" v="1525" actId="478"/>
          <ac:cxnSpMkLst>
            <pc:docMk/>
            <pc:sldMk cId="3311056280" sldId="2026819548"/>
            <ac:cxnSpMk id="127" creationId="{2FF563F1-EB81-5C43-B853-531D07B50EF4}"/>
          </ac:cxnSpMkLst>
        </pc:cxnChg>
        <pc:cxnChg chg="del">
          <ac:chgData name="Nicolas Michel" userId="d441b5a5-d92b-462a-89a0-2af9e5dd3c79" providerId="ADAL" clId="{F251B290-26A8-7343-A999-F2DF08A07E21}" dt="2021-05-21T03:15:19.590" v="1525" actId="478"/>
          <ac:cxnSpMkLst>
            <pc:docMk/>
            <pc:sldMk cId="3311056280" sldId="2026819548"/>
            <ac:cxnSpMk id="129" creationId="{CE916988-0256-D444-B6CB-465F435C4C87}"/>
          </ac:cxnSpMkLst>
        </pc:cxnChg>
        <pc:cxnChg chg="del mod">
          <ac:chgData name="Nicolas Michel" userId="d441b5a5-d92b-462a-89a0-2af9e5dd3c79" providerId="ADAL" clId="{F251B290-26A8-7343-A999-F2DF08A07E21}" dt="2021-05-21T03:15:19.590" v="1525" actId="478"/>
          <ac:cxnSpMkLst>
            <pc:docMk/>
            <pc:sldMk cId="3311056280" sldId="2026819548"/>
            <ac:cxnSpMk id="140" creationId="{956C3056-4251-7748-AF8B-FED1065AABBD}"/>
          </ac:cxnSpMkLst>
        </pc:cxnChg>
        <pc:cxnChg chg="del mod">
          <ac:chgData name="Nicolas Michel" userId="d441b5a5-d92b-462a-89a0-2af9e5dd3c79" providerId="ADAL" clId="{F251B290-26A8-7343-A999-F2DF08A07E21}" dt="2021-05-21T03:15:19.590" v="1525" actId="478"/>
          <ac:cxnSpMkLst>
            <pc:docMk/>
            <pc:sldMk cId="3311056280" sldId="2026819548"/>
            <ac:cxnSpMk id="141" creationId="{1FEF9C44-2441-3F47-8DEC-58BE1FEB7968}"/>
          </ac:cxnSpMkLst>
        </pc:cxnChg>
        <pc:cxnChg chg="del mod">
          <ac:chgData name="Nicolas Michel" userId="d441b5a5-d92b-462a-89a0-2af9e5dd3c79" providerId="ADAL" clId="{F251B290-26A8-7343-A999-F2DF08A07E21}" dt="2021-05-21T03:15:19.590" v="1525" actId="478"/>
          <ac:cxnSpMkLst>
            <pc:docMk/>
            <pc:sldMk cId="3311056280" sldId="2026819548"/>
            <ac:cxnSpMk id="143" creationId="{254C4E10-20E5-7F43-918A-130D86380A89}"/>
          </ac:cxnSpMkLst>
        </pc:cxnChg>
        <pc:cxnChg chg="del mod">
          <ac:chgData name="Nicolas Michel" userId="d441b5a5-d92b-462a-89a0-2af9e5dd3c79" providerId="ADAL" clId="{F251B290-26A8-7343-A999-F2DF08A07E21}" dt="2021-05-21T03:15:19.590" v="1525" actId="478"/>
          <ac:cxnSpMkLst>
            <pc:docMk/>
            <pc:sldMk cId="3311056280" sldId="2026819548"/>
            <ac:cxnSpMk id="144" creationId="{F60E67E4-B501-0043-8635-B9395B3975DB}"/>
          </ac:cxnSpMkLst>
        </pc:cxnChg>
        <pc:cxnChg chg="del mod">
          <ac:chgData name="Nicolas Michel" userId="d441b5a5-d92b-462a-89a0-2af9e5dd3c79" providerId="ADAL" clId="{F251B290-26A8-7343-A999-F2DF08A07E21}" dt="2021-05-21T03:15:19.590" v="1525" actId="478"/>
          <ac:cxnSpMkLst>
            <pc:docMk/>
            <pc:sldMk cId="3311056280" sldId="2026819548"/>
            <ac:cxnSpMk id="145" creationId="{0AFBD7B2-E59E-E146-B6F4-FD8B977310E3}"/>
          </ac:cxnSpMkLst>
        </pc:cxnChg>
        <pc:cxnChg chg="del mod">
          <ac:chgData name="Nicolas Michel" userId="d441b5a5-d92b-462a-89a0-2af9e5dd3c79" providerId="ADAL" clId="{F251B290-26A8-7343-A999-F2DF08A07E21}" dt="2021-05-21T03:15:19.590" v="1525" actId="478"/>
          <ac:cxnSpMkLst>
            <pc:docMk/>
            <pc:sldMk cId="3311056280" sldId="2026819548"/>
            <ac:cxnSpMk id="146" creationId="{55185CFA-82FE-484E-AD1C-A2F9156C7D01}"/>
          </ac:cxnSpMkLst>
        </pc:cxnChg>
        <pc:cxnChg chg="del mod">
          <ac:chgData name="Nicolas Michel" userId="d441b5a5-d92b-462a-89a0-2af9e5dd3c79" providerId="ADAL" clId="{F251B290-26A8-7343-A999-F2DF08A07E21}" dt="2021-05-21T03:15:19.590" v="1525" actId="478"/>
          <ac:cxnSpMkLst>
            <pc:docMk/>
            <pc:sldMk cId="3311056280" sldId="2026819548"/>
            <ac:cxnSpMk id="147" creationId="{3BBAEF3F-C005-4F4D-A06C-A6BC96AE93C1}"/>
          </ac:cxnSpMkLst>
        </pc:cxnChg>
        <pc:cxnChg chg="del mod">
          <ac:chgData name="Nicolas Michel" userId="d441b5a5-d92b-462a-89a0-2af9e5dd3c79" providerId="ADAL" clId="{F251B290-26A8-7343-A999-F2DF08A07E21}" dt="2021-05-21T03:15:19.590" v="1525" actId="478"/>
          <ac:cxnSpMkLst>
            <pc:docMk/>
            <pc:sldMk cId="3311056280" sldId="2026819548"/>
            <ac:cxnSpMk id="148" creationId="{72CAA05A-9628-2448-ADEF-89B9331B3968}"/>
          </ac:cxnSpMkLst>
        </pc:cxnChg>
        <pc:cxnChg chg="del mod">
          <ac:chgData name="Nicolas Michel" userId="d441b5a5-d92b-462a-89a0-2af9e5dd3c79" providerId="ADAL" clId="{F251B290-26A8-7343-A999-F2DF08A07E21}" dt="2021-05-21T03:15:19.590" v="1525" actId="478"/>
          <ac:cxnSpMkLst>
            <pc:docMk/>
            <pc:sldMk cId="3311056280" sldId="2026819548"/>
            <ac:cxnSpMk id="149" creationId="{7FA421C2-CF53-2247-AD9E-FF66DFEF0AE0}"/>
          </ac:cxnSpMkLst>
        </pc:cxnChg>
        <pc:cxnChg chg="del mod">
          <ac:chgData name="Nicolas Michel" userId="d441b5a5-d92b-462a-89a0-2af9e5dd3c79" providerId="ADAL" clId="{F251B290-26A8-7343-A999-F2DF08A07E21}" dt="2021-05-21T03:15:19.590" v="1525" actId="478"/>
          <ac:cxnSpMkLst>
            <pc:docMk/>
            <pc:sldMk cId="3311056280" sldId="2026819548"/>
            <ac:cxnSpMk id="150" creationId="{9D7BED36-255E-F049-938C-3B27F4CE7A64}"/>
          </ac:cxnSpMkLst>
        </pc:cxnChg>
        <pc:cxnChg chg="del mod">
          <ac:chgData name="Nicolas Michel" userId="d441b5a5-d92b-462a-89a0-2af9e5dd3c79" providerId="ADAL" clId="{F251B290-26A8-7343-A999-F2DF08A07E21}" dt="2021-05-21T03:15:19.590" v="1525" actId="478"/>
          <ac:cxnSpMkLst>
            <pc:docMk/>
            <pc:sldMk cId="3311056280" sldId="2026819548"/>
            <ac:cxnSpMk id="151" creationId="{C4751A40-41E1-7347-BACB-D518784F46C2}"/>
          </ac:cxnSpMkLst>
        </pc:cxnChg>
        <pc:cxnChg chg="del mod">
          <ac:chgData name="Nicolas Michel" userId="d441b5a5-d92b-462a-89a0-2af9e5dd3c79" providerId="ADAL" clId="{F251B290-26A8-7343-A999-F2DF08A07E21}" dt="2021-05-21T03:15:19.590" v="1525" actId="478"/>
          <ac:cxnSpMkLst>
            <pc:docMk/>
            <pc:sldMk cId="3311056280" sldId="2026819548"/>
            <ac:cxnSpMk id="152" creationId="{CA29F11A-36EA-4C44-B74F-E0D890251826}"/>
          </ac:cxnSpMkLst>
        </pc:cxnChg>
        <pc:cxnChg chg="del mod">
          <ac:chgData name="Nicolas Michel" userId="d441b5a5-d92b-462a-89a0-2af9e5dd3c79" providerId="ADAL" clId="{F251B290-26A8-7343-A999-F2DF08A07E21}" dt="2021-05-21T03:15:19.590" v="1525" actId="478"/>
          <ac:cxnSpMkLst>
            <pc:docMk/>
            <pc:sldMk cId="3311056280" sldId="2026819548"/>
            <ac:cxnSpMk id="153" creationId="{3B789DC6-8C8B-C149-AF29-3FF021CC718A}"/>
          </ac:cxnSpMkLst>
        </pc:cxnChg>
        <pc:cxnChg chg="del mod">
          <ac:chgData name="Nicolas Michel" userId="d441b5a5-d92b-462a-89a0-2af9e5dd3c79" providerId="ADAL" clId="{F251B290-26A8-7343-A999-F2DF08A07E21}" dt="2021-05-21T03:15:19.590" v="1525" actId="478"/>
          <ac:cxnSpMkLst>
            <pc:docMk/>
            <pc:sldMk cId="3311056280" sldId="2026819548"/>
            <ac:cxnSpMk id="165" creationId="{0685A9FA-A634-F445-85A6-29A79726FB46}"/>
          </ac:cxnSpMkLst>
        </pc:cxnChg>
        <pc:cxnChg chg="del mod">
          <ac:chgData name="Nicolas Michel" userId="d441b5a5-d92b-462a-89a0-2af9e5dd3c79" providerId="ADAL" clId="{F251B290-26A8-7343-A999-F2DF08A07E21}" dt="2021-05-21T03:15:19.590" v="1525" actId="478"/>
          <ac:cxnSpMkLst>
            <pc:docMk/>
            <pc:sldMk cId="3311056280" sldId="2026819548"/>
            <ac:cxnSpMk id="176" creationId="{D2D6FD46-A4BC-6046-B533-65811658A612}"/>
          </ac:cxnSpMkLst>
        </pc:cxnChg>
        <pc:cxnChg chg="del mod">
          <ac:chgData name="Nicolas Michel" userId="d441b5a5-d92b-462a-89a0-2af9e5dd3c79" providerId="ADAL" clId="{F251B290-26A8-7343-A999-F2DF08A07E21}" dt="2021-05-21T03:15:19.590" v="1525" actId="478"/>
          <ac:cxnSpMkLst>
            <pc:docMk/>
            <pc:sldMk cId="3311056280" sldId="2026819548"/>
            <ac:cxnSpMk id="177" creationId="{EF951E4F-8969-7A49-BE77-6FCB74791F62}"/>
          </ac:cxnSpMkLst>
        </pc:cxnChg>
        <pc:cxnChg chg="del mod">
          <ac:chgData name="Nicolas Michel" userId="d441b5a5-d92b-462a-89a0-2af9e5dd3c79" providerId="ADAL" clId="{F251B290-26A8-7343-A999-F2DF08A07E21}" dt="2021-05-21T03:15:19.590" v="1525" actId="478"/>
          <ac:cxnSpMkLst>
            <pc:docMk/>
            <pc:sldMk cId="3311056280" sldId="2026819548"/>
            <ac:cxnSpMk id="178" creationId="{BD616A0D-FF8B-E447-BAFA-AB773F610E88}"/>
          </ac:cxnSpMkLst>
        </pc:cxnChg>
        <pc:cxnChg chg="del mod">
          <ac:chgData name="Nicolas Michel" userId="d441b5a5-d92b-462a-89a0-2af9e5dd3c79" providerId="ADAL" clId="{F251B290-26A8-7343-A999-F2DF08A07E21}" dt="2021-05-21T03:15:19.590" v="1525" actId="478"/>
          <ac:cxnSpMkLst>
            <pc:docMk/>
            <pc:sldMk cId="3311056280" sldId="2026819548"/>
            <ac:cxnSpMk id="179" creationId="{3FACCC27-3AD6-D74B-A25F-9277AF4D973E}"/>
          </ac:cxnSpMkLst>
        </pc:cxnChg>
        <pc:cxnChg chg="del mod">
          <ac:chgData name="Nicolas Michel" userId="d441b5a5-d92b-462a-89a0-2af9e5dd3c79" providerId="ADAL" clId="{F251B290-26A8-7343-A999-F2DF08A07E21}" dt="2021-05-21T03:15:19.590" v="1525" actId="478"/>
          <ac:cxnSpMkLst>
            <pc:docMk/>
            <pc:sldMk cId="3311056280" sldId="2026819548"/>
            <ac:cxnSpMk id="194" creationId="{AA7CBD5C-3ADC-3148-A321-8AB8DF279BA5}"/>
          </ac:cxnSpMkLst>
        </pc:cxnChg>
        <pc:cxnChg chg="del mod">
          <ac:chgData name="Nicolas Michel" userId="d441b5a5-d92b-462a-89a0-2af9e5dd3c79" providerId="ADAL" clId="{F251B290-26A8-7343-A999-F2DF08A07E21}" dt="2021-05-21T03:15:19.590" v="1525" actId="478"/>
          <ac:cxnSpMkLst>
            <pc:docMk/>
            <pc:sldMk cId="3311056280" sldId="2026819548"/>
            <ac:cxnSpMk id="195" creationId="{F3838641-D047-7245-9436-01BDCD72DF73}"/>
          </ac:cxnSpMkLst>
        </pc:cxnChg>
        <pc:cxnChg chg="del mod">
          <ac:chgData name="Nicolas Michel" userId="d441b5a5-d92b-462a-89a0-2af9e5dd3c79" providerId="ADAL" clId="{F251B290-26A8-7343-A999-F2DF08A07E21}" dt="2021-05-21T03:15:19.590" v="1525" actId="478"/>
          <ac:cxnSpMkLst>
            <pc:docMk/>
            <pc:sldMk cId="3311056280" sldId="2026819548"/>
            <ac:cxnSpMk id="196" creationId="{D39049A0-B8B5-7B47-83A1-FA9E148FC2B5}"/>
          </ac:cxnSpMkLst>
        </pc:cxnChg>
        <pc:cxnChg chg="del mod">
          <ac:chgData name="Nicolas Michel" userId="d441b5a5-d92b-462a-89a0-2af9e5dd3c79" providerId="ADAL" clId="{F251B290-26A8-7343-A999-F2DF08A07E21}" dt="2021-05-21T03:15:19.590" v="1525" actId="478"/>
          <ac:cxnSpMkLst>
            <pc:docMk/>
            <pc:sldMk cId="3311056280" sldId="2026819548"/>
            <ac:cxnSpMk id="197" creationId="{456EB805-089E-7446-A7DB-180DE97A4203}"/>
          </ac:cxnSpMkLst>
        </pc:cxnChg>
        <pc:cxnChg chg="del mod">
          <ac:chgData name="Nicolas Michel" userId="d441b5a5-d92b-462a-89a0-2af9e5dd3c79" providerId="ADAL" clId="{F251B290-26A8-7343-A999-F2DF08A07E21}" dt="2021-05-21T03:15:19.590" v="1525" actId="478"/>
          <ac:cxnSpMkLst>
            <pc:docMk/>
            <pc:sldMk cId="3311056280" sldId="2026819548"/>
            <ac:cxnSpMk id="198" creationId="{B550E526-00FC-0244-A6D7-F77BDF10C9F9}"/>
          </ac:cxnSpMkLst>
        </pc:cxnChg>
        <pc:cxnChg chg="del mod">
          <ac:chgData name="Nicolas Michel" userId="d441b5a5-d92b-462a-89a0-2af9e5dd3c79" providerId="ADAL" clId="{F251B290-26A8-7343-A999-F2DF08A07E21}" dt="2021-05-21T03:15:19.590" v="1525" actId="478"/>
          <ac:cxnSpMkLst>
            <pc:docMk/>
            <pc:sldMk cId="3311056280" sldId="2026819548"/>
            <ac:cxnSpMk id="199" creationId="{81EC7507-1C4A-3B44-8671-B965114BB96A}"/>
          </ac:cxnSpMkLst>
        </pc:cxnChg>
        <pc:cxnChg chg="del mod">
          <ac:chgData name="Nicolas Michel" userId="d441b5a5-d92b-462a-89a0-2af9e5dd3c79" providerId="ADAL" clId="{F251B290-26A8-7343-A999-F2DF08A07E21}" dt="2021-05-21T03:15:19.590" v="1525" actId="478"/>
          <ac:cxnSpMkLst>
            <pc:docMk/>
            <pc:sldMk cId="3311056280" sldId="2026819548"/>
            <ac:cxnSpMk id="202" creationId="{A7933EAA-E3DB-4941-BEB9-AED8387F7380}"/>
          </ac:cxnSpMkLst>
        </pc:cxnChg>
        <pc:cxnChg chg="del mod">
          <ac:chgData name="Nicolas Michel" userId="d441b5a5-d92b-462a-89a0-2af9e5dd3c79" providerId="ADAL" clId="{F251B290-26A8-7343-A999-F2DF08A07E21}" dt="2021-05-21T03:15:19.590" v="1525" actId="478"/>
          <ac:cxnSpMkLst>
            <pc:docMk/>
            <pc:sldMk cId="3311056280" sldId="2026819548"/>
            <ac:cxnSpMk id="203" creationId="{37EAE94A-4DF9-7C41-95EE-9F9180AF0564}"/>
          </ac:cxnSpMkLst>
        </pc:cxnChg>
        <pc:cxnChg chg="del">
          <ac:chgData name="Nicolas Michel" userId="d441b5a5-d92b-462a-89a0-2af9e5dd3c79" providerId="ADAL" clId="{F251B290-26A8-7343-A999-F2DF08A07E21}" dt="2021-05-21T03:15:19.590" v="1525" actId="478"/>
          <ac:cxnSpMkLst>
            <pc:docMk/>
            <pc:sldMk cId="3311056280" sldId="2026819548"/>
            <ac:cxnSpMk id="208" creationId="{264E8CAE-4D64-5145-BB5F-7B46AD54BBFA}"/>
          </ac:cxnSpMkLst>
        </pc:cxnChg>
        <pc:cxnChg chg="del">
          <ac:chgData name="Nicolas Michel" userId="d441b5a5-d92b-462a-89a0-2af9e5dd3c79" providerId="ADAL" clId="{F251B290-26A8-7343-A999-F2DF08A07E21}" dt="2021-05-21T03:15:19.590" v="1525" actId="478"/>
          <ac:cxnSpMkLst>
            <pc:docMk/>
            <pc:sldMk cId="3311056280" sldId="2026819548"/>
            <ac:cxnSpMk id="209" creationId="{70223231-8D01-ED40-88E0-07332C1A19A3}"/>
          </ac:cxnSpMkLst>
        </pc:cxnChg>
        <pc:cxnChg chg="del mod">
          <ac:chgData name="Nicolas Michel" userId="d441b5a5-d92b-462a-89a0-2af9e5dd3c79" providerId="ADAL" clId="{F251B290-26A8-7343-A999-F2DF08A07E21}" dt="2021-05-21T03:15:19.590" v="1525" actId="478"/>
          <ac:cxnSpMkLst>
            <pc:docMk/>
            <pc:sldMk cId="3311056280" sldId="2026819548"/>
            <ac:cxnSpMk id="215" creationId="{D26D0E81-799D-FA4E-8F3E-E4517CAF43BD}"/>
          </ac:cxnSpMkLst>
        </pc:cxnChg>
        <pc:cxnChg chg="del mod">
          <ac:chgData name="Nicolas Michel" userId="d441b5a5-d92b-462a-89a0-2af9e5dd3c79" providerId="ADAL" clId="{F251B290-26A8-7343-A999-F2DF08A07E21}" dt="2021-05-21T03:15:19.590" v="1525" actId="478"/>
          <ac:cxnSpMkLst>
            <pc:docMk/>
            <pc:sldMk cId="3311056280" sldId="2026819548"/>
            <ac:cxnSpMk id="224" creationId="{6A64CA05-87E5-4844-A040-9B074B735800}"/>
          </ac:cxnSpMkLst>
        </pc:cxnChg>
        <pc:cxnChg chg="del mod">
          <ac:chgData name="Nicolas Michel" userId="d441b5a5-d92b-462a-89a0-2af9e5dd3c79" providerId="ADAL" clId="{F251B290-26A8-7343-A999-F2DF08A07E21}" dt="2021-05-21T03:15:19.590" v="1525" actId="478"/>
          <ac:cxnSpMkLst>
            <pc:docMk/>
            <pc:sldMk cId="3311056280" sldId="2026819548"/>
            <ac:cxnSpMk id="227" creationId="{CBF5478E-1FC3-9240-9CE4-22A3C5582823}"/>
          </ac:cxnSpMkLst>
        </pc:cxnChg>
      </pc:sldChg>
      <pc:sldChg chg="addSp delSp modSp add mod">
        <pc:chgData name="Nicolas Michel" userId="d441b5a5-d92b-462a-89a0-2af9e5dd3c79" providerId="ADAL" clId="{F251B290-26A8-7343-A999-F2DF08A07E21}" dt="2021-05-21T06:53:43.150" v="8623" actId="1076"/>
        <pc:sldMkLst>
          <pc:docMk/>
          <pc:sldMk cId="1818686467" sldId="2026819549"/>
        </pc:sldMkLst>
        <pc:spChg chg="mod">
          <ac:chgData name="Nicolas Michel" userId="d441b5a5-d92b-462a-89a0-2af9e5dd3c79" providerId="ADAL" clId="{F251B290-26A8-7343-A999-F2DF08A07E21}" dt="2021-05-21T03:31:17.469" v="2001" actId="20577"/>
          <ac:spMkLst>
            <pc:docMk/>
            <pc:sldMk cId="1818686467" sldId="2026819549"/>
            <ac:spMk id="3" creationId="{567CD349-E8FA-4C59-823E-07107AE434ED}"/>
          </ac:spMkLst>
        </pc:spChg>
        <pc:spChg chg="mod">
          <ac:chgData name="Nicolas Michel" userId="d441b5a5-d92b-462a-89a0-2af9e5dd3c79" providerId="ADAL" clId="{F251B290-26A8-7343-A999-F2DF08A07E21}" dt="2021-05-21T03:31:18.983" v="2002"/>
          <ac:spMkLst>
            <pc:docMk/>
            <pc:sldMk cId="1818686467" sldId="2026819549"/>
            <ac:spMk id="4" creationId="{09B6555F-1EAF-4F7A-8578-4612F0A9F50E}"/>
          </ac:spMkLst>
        </pc:spChg>
        <pc:spChg chg="mod">
          <ac:chgData name="Nicolas Michel" userId="d441b5a5-d92b-462a-89a0-2af9e5dd3c79" providerId="ADAL" clId="{F251B290-26A8-7343-A999-F2DF08A07E21}" dt="2021-05-21T03:30:24.660" v="1949" actId="404"/>
          <ac:spMkLst>
            <pc:docMk/>
            <pc:sldMk cId="1818686467" sldId="2026819549"/>
            <ac:spMk id="6" creationId="{9E79DDAA-F860-4AD4-A40D-84EBA3E2E81F}"/>
          </ac:spMkLst>
        </pc:spChg>
        <pc:spChg chg="mod">
          <ac:chgData name="Nicolas Michel" userId="d441b5a5-d92b-462a-89a0-2af9e5dd3c79" providerId="ADAL" clId="{F251B290-26A8-7343-A999-F2DF08A07E21}" dt="2021-05-21T03:30:48.216" v="1974" actId="14100"/>
          <ac:spMkLst>
            <pc:docMk/>
            <pc:sldMk cId="1818686467" sldId="2026819549"/>
            <ac:spMk id="8" creationId="{5AF8D945-01A1-4CCF-B611-AEC573294E5B}"/>
          </ac:spMkLst>
        </pc:spChg>
        <pc:spChg chg="mod">
          <ac:chgData name="Nicolas Michel" userId="d441b5a5-d92b-462a-89a0-2af9e5dd3c79" providerId="ADAL" clId="{F251B290-26A8-7343-A999-F2DF08A07E21}" dt="2021-05-21T04:28:59.139" v="4187" actId="20577"/>
          <ac:spMkLst>
            <pc:docMk/>
            <pc:sldMk cId="1818686467" sldId="2026819549"/>
            <ac:spMk id="9" creationId="{FA547135-5B55-4DB3-B413-7CA685C7E922}"/>
          </ac:spMkLst>
        </pc:spChg>
        <pc:spChg chg="mod">
          <ac:chgData name="Nicolas Michel" userId="d441b5a5-d92b-462a-89a0-2af9e5dd3c79" providerId="ADAL" clId="{F251B290-26A8-7343-A999-F2DF08A07E21}" dt="2021-05-21T03:30:51.545" v="1983" actId="20577"/>
          <ac:spMkLst>
            <pc:docMk/>
            <pc:sldMk cId="1818686467" sldId="2026819549"/>
            <ac:spMk id="10" creationId="{80B26CBC-1FD5-43FF-8FBF-FF5D666407AB}"/>
          </ac:spMkLst>
        </pc:spChg>
        <pc:spChg chg="add 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11" creationId="{5636A086-BB2B-B84A-BA69-05D7CC9DFB2A}"/>
          </ac:spMkLst>
        </pc:spChg>
        <pc:spChg chg="add 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15" creationId="{21B65779-4E6C-6341-92E9-A38A872B6F25}"/>
          </ac:spMkLst>
        </pc:spChg>
        <pc:spChg chg="add 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16" creationId="{2092545F-D4F1-7E47-82A2-25477266F360}"/>
          </ac:spMkLst>
        </pc:spChg>
        <pc:spChg chg="add 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17" creationId="{4D1DE2CF-2659-104F-813E-815CB4DEE46F}"/>
          </ac:spMkLst>
        </pc:spChg>
        <pc:spChg chg="add 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18" creationId="{AC0DE05B-2B87-174F-8632-8DF88345ABB3}"/>
          </ac:spMkLst>
        </pc:spChg>
        <pc:spChg chg="add 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19" creationId="{FDCFA912-BA88-074E-841B-8BAF591EB3C0}"/>
          </ac:spMkLst>
        </pc:spChg>
        <pc:spChg chg="add 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22" creationId="{CF4DAA14-A92C-EA4A-AB12-F4ADF5E46E94}"/>
          </ac:spMkLst>
        </pc:spChg>
        <pc:spChg chg="add 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23" creationId="{76AFEF94-A40A-8E4B-8280-E7513E745239}"/>
          </ac:spMkLst>
        </pc:spChg>
        <pc:spChg chg="add 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24" creationId="{E9568588-CD9A-0E4C-A612-4628FCC6DCE6}"/>
          </ac:spMkLst>
        </pc:spChg>
        <pc:spChg chg="add 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29" creationId="{181633B6-658A-A34A-9147-6FE421DE77B2}"/>
          </ac:spMkLst>
        </pc:spChg>
        <pc:spChg chg="add 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30" creationId="{30560FF3-7F16-C743-A987-250566663A23}"/>
          </ac:spMkLst>
        </pc:spChg>
        <pc:spChg chg="add 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34" creationId="{3AA85940-B000-4042-9098-A85203638F97}"/>
          </ac:spMkLst>
        </pc:spChg>
        <pc:spChg chg="add 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35" creationId="{F3AC0429-2858-5947-9B9C-299A9E05C9B7}"/>
          </ac:spMkLst>
        </pc:spChg>
        <pc:spChg chg="add 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36" creationId="{03F2D160-22B3-F749-AD07-16E1D3BB0020}"/>
          </ac:spMkLst>
        </pc:spChg>
        <pc:spChg chg="add 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39" creationId="{10AA59F3-0E96-2E43-A270-2778A762400E}"/>
          </ac:spMkLst>
        </pc:spChg>
        <pc:spChg chg="add 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51" creationId="{9691EA56-DFA4-8D40-A1FB-C415436EBDD0}"/>
          </ac:spMkLst>
        </pc:spChg>
        <pc:spChg chg="add 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52" creationId="{6F1B13A1-8B78-0D42-B18E-6BFEF67CC5D6}"/>
          </ac:spMkLst>
        </pc:spChg>
        <pc:spChg chg="add 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53" creationId="{24650FC8-94A2-5C45-83F2-7C90D8960212}"/>
          </ac:spMkLst>
        </pc:spChg>
        <pc:spChg chg="add 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54" creationId="{80D4C888-D7CF-6843-8D17-17160AE9913B}"/>
          </ac:spMkLst>
        </pc:spChg>
        <pc:spChg chg="add 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55" creationId="{E6E788E7-F7BE-5741-8093-FAE991CBAF57}"/>
          </ac:spMkLst>
        </pc:spChg>
        <pc:spChg chg="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57" creationId="{C45DB413-2109-C745-933B-83EC6DDE3551}"/>
          </ac:spMkLst>
        </pc:spChg>
        <pc:spChg chg="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58" creationId="{21EE8399-2105-324B-B53B-2ECF04BB5EC6}"/>
          </ac:spMkLst>
        </pc:spChg>
        <pc:spChg chg="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59" creationId="{5245C88C-3721-A541-9C33-4CBCEFC265B5}"/>
          </ac:spMkLst>
        </pc:spChg>
        <pc:spChg chg="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60" creationId="{EA666EE4-7C17-C04B-AD46-A32EFB241AE1}"/>
          </ac:spMkLst>
        </pc:spChg>
        <pc:spChg chg="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61" creationId="{CB616F73-01C3-6D4D-9A6F-1318E0E8082D}"/>
          </ac:spMkLst>
        </pc:spChg>
        <pc:spChg chg="add 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63" creationId="{DE0AD916-933A-954C-9DFD-0386DBBDFCA2}"/>
          </ac:spMkLst>
        </pc:spChg>
        <pc:spChg chg="add 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64" creationId="{7BC1A34D-DE38-AC47-909E-C9FEE5BD1410}"/>
          </ac:spMkLst>
        </pc:spChg>
        <pc:spChg chg="add 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65" creationId="{34492058-2E91-7C4B-B6A7-B60F7C14F753}"/>
          </ac:spMkLst>
        </pc:spChg>
        <pc:spChg chg="add 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66" creationId="{96795166-DBF2-E74D-9F46-BDF171C7A28F}"/>
          </ac:spMkLst>
        </pc:spChg>
        <pc:spChg chg="add 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67" creationId="{23CF1432-0973-564D-BDA6-60E46AD0FD8D}"/>
          </ac:spMkLst>
        </pc:spChg>
        <pc:spChg chg="add 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68" creationId="{DF0A03CC-A186-E547-8F55-E4A1A89592BC}"/>
          </ac:spMkLst>
        </pc:spChg>
        <pc:spChg chg="add 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69" creationId="{E4C10F85-AD0B-9B46-BF11-806FF6F293FA}"/>
          </ac:spMkLst>
        </pc:spChg>
        <pc:spChg chg="add mod">
          <ac:chgData name="Nicolas Michel" userId="d441b5a5-d92b-462a-89a0-2af9e5dd3c79" providerId="ADAL" clId="{F251B290-26A8-7343-A999-F2DF08A07E21}" dt="2021-05-21T06:53:38.774" v="8622" actId="1076"/>
          <ac:spMkLst>
            <pc:docMk/>
            <pc:sldMk cId="1818686467" sldId="2026819549"/>
            <ac:spMk id="70" creationId="{7355C519-FB9A-6847-9FFC-E05B26828B69}"/>
          </ac:spMkLst>
        </pc:spChg>
        <pc:spChg chg="add 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75" creationId="{779E55CC-9F0E-F742-8765-45956A757EC2}"/>
          </ac:spMkLst>
        </pc:spChg>
        <pc:spChg chg="add 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76" creationId="{E17E7B17-12B3-4F4B-9E0D-15ECF2D4C164}"/>
          </ac:spMkLst>
        </pc:spChg>
        <pc:spChg chg="add 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77" creationId="{11629366-FF3E-1047-B67B-B896D35CDEE9}"/>
          </ac:spMkLst>
        </pc:spChg>
        <pc:spChg chg="add 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78" creationId="{D130E4A3-FA81-974D-A125-119EE1B346C4}"/>
          </ac:spMkLst>
        </pc:spChg>
        <pc:spChg chg="add 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79" creationId="{261E6A3D-5C40-2446-8155-DFAE3A25FBFF}"/>
          </ac:spMkLst>
        </pc:spChg>
        <pc:spChg chg="add 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80" creationId="{F0921CF0-E886-2340-8DBE-2C870C39EE4F}"/>
          </ac:spMkLst>
        </pc:spChg>
        <pc:spChg chg="add 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81" creationId="{42D9BDCA-716F-0F46-B068-0CA84A9CEF95}"/>
          </ac:spMkLst>
        </pc:spChg>
        <pc:spChg chg="add 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82" creationId="{A888069C-5D0C-B344-B0BB-BCE60A0B83C5}"/>
          </ac:spMkLst>
        </pc:spChg>
        <pc:spChg chg="add mod">
          <ac:chgData name="Nicolas Michel" userId="d441b5a5-d92b-462a-89a0-2af9e5dd3c79" providerId="ADAL" clId="{F251B290-26A8-7343-A999-F2DF08A07E21}" dt="2021-05-21T04:23:20.298" v="3931" actId="20577"/>
          <ac:spMkLst>
            <pc:docMk/>
            <pc:sldMk cId="1818686467" sldId="2026819549"/>
            <ac:spMk id="93" creationId="{097F88FB-F8A7-3540-91A9-18900FC6781B}"/>
          </ac:spMkLst>
        </pc:spChg>
        <pc:spChg chg="add mod">
          <ac:chgData name="Nicolas Michel" userId="d441b5a5-d92b-462a-89a0-2af9e5dd3c79" providerId="ADAL" clId="{F251B290-26A8-7343-A999-F2DF08A07E21}" dt="2021-05-21T04:23:26.429" v="3938" actId="20577"/>
          <ac:spMkLst>
            <pc:docMk/>
            <pc:sldMk cId="1818686467" sldId="2026819549"/>
            <ac:spMk id="94" creationId="{A356F377-4469-B546-A3A3-D851AC966F06}"/>
          </ac:spMkLst>
        </pc:spChg>
        <pc:spChg chg="add mod">
          <ac:chgData name="Nicolas Michel" userId="d441b5a5-d92b-462a-89a0-2af9e5dd3c79" providerId="ADAL" clId="{F251B290-26A8-7343-A999-F2DF08A07E21}" dt="2021-05-21T04:22:52.467" v="3912" actId="1076"/>
          <ac:spMkLst>
            <pc:docMk/>
            <pc:sldMk cId="1818686467" sldId="2026819549"/>
            <ac:spMk id="95" creationId="{35F0151D-9785-CF4F-9C38-4F91263FA4B4}"/>
          </ac:spMkLst>
        </pc:spChg>
        <pc:spChg chg="add mod">
          <ac:chgData name="Nicolas Michel" userId="d441b5a5-d92b-462a-89a0-2af9e5dd3c79" providerId="ADAL" clId="{F251B290-26A8-7343-A999-F2DF08A07E21}" dt="2021-05-21T04:24:17.910" v="3971" actId="20577"/>
          <ac:spMkLst>
            <pc:docMk/>
            <pc:sldMk cId="1818686467" sldId="2026819549"/>
            <ac:spMk id="98" creationId="{9F2162C0-8F51-6340-BB48-337424BAFE30}"/>
          </ac:spMkLst>
        </pc:spChg>
        <pc:spChg chg="add mod">
          <ac:chgData name="Nicolas Michel" userId="d441b5a5-d92b-462a-89a0-2af9e5dd3c79" providerId="ADAL" clId="{F251B290-26A8-7343-A999-F2DF08A07E21}" dt="2021-05-21T04:24:37.819" v="3984" actId="20577"/>
          <ac:spMkLst>
            <pc:docMk/>
            <pc:sldMk cId="1818686467" sldId="2026819549"/>
            <ac:spMk id="99" creationId="{9DFAE51E-3391-EA4C-8C7A-E2769691DF7F}"/>
          </ac:spMkLst>
        </pc:spChg>
        <pc:spChg chg="add mod">
          <ac:chgData name="Nicolas Michel" userId="d441b5a5-d92b-462a-89a0-2af9e5dd3c79" providerId="ADAL" clId="{F251B290-26A8-7343-A999-F2DF08A07E21}" dt="2021-05-21T04:24:44.064" v="3985" actId="1076"/>
          <ac:spMkLst>
            <pc:docMk/>
            <pc:sldMk cId="1818686467" sldId="2026819549"/>
            <ac:spMk id="100" creationId="{F659CFE0-5228-CB4E-9287-7A0997DA6504}"/>
          </ac:spMkLst>
        </pc:spChg>
        <pc:spChg chg="add 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101" creationId="{3FE4AE67-79AD-054D-A7D1-7311B124250F}"/>
          </ac:spMkLst>
        </pc:spChg>
        <pc:spChg chg="add 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104" creationId="{19ED8FA4-F8AE-8041-ABBD-33926E78A52A}"/>
          </ac:spMkLst>
        </pc:spChg>
        <pc:spChg chg="add 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105" creationId="{5489606B-B00A-9443-83BD-42FE53EDFA91}"/>
          </ac:spMkLst>
        </pc:spChg>
        <pc:spChg chg="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107" creationId="{3B9CDC6D-B3E8-474B-B7CD-92627053CBA2}"/>
          </ac:spMkLst>
        </pc:spChg>
        <pc:spChg chg="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108" creationId="{476A2D35-6C08-F14D-A588-D664C90483C1}"/>
          </ac:spMkLst>
        </pc:spChg>
        <pc:spChg chg="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109" creationId="{C4A4AC23-AE1A-704C-A112-2D7232CCB594}"/>
          </ac:spMkLst>
        </pc:spChg>
        <pc:spChg chg="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110" creationId="{E4840450-2C09-A844-945D-0A560F80CBC3}"/>
          </ac:spMkLst>
        </pc:spChg>
        <pc:spChg chg="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111" creationId="{9F94386E-0E6B-6942-8176-72330FA53DDF}"/>
          </ac:spMkLst>
        </pc:spChg>
        <pc:spChg chg="add mod">
          <ac:chgData name="Nicolas Michel" userId="d441b5a5-d92b-462a-89a0-2af9e5dd3c79" providerId="ADAL" clId="{F251B290-26A8-7343-A999-F2DF08A07E21}" dt="2021-05-21T06:53:43.150" v="8623" actId="1076"/>
          <ac:spMkLst>
            <pc:docMk/>
            <pc:sldMk cId="1818686467" sldId="2026819549"/>
            <ac:spMk id="113" creationId="{DA817B39-E505-FA4B-A24B-5FE095E18955}"/>
          </ac:spMkLst>
        </pc:spChg>
        <pc:spChg chg="add mod">
          <ac:chgData name="Nicolas Michel" userId="d441b5a5-d92b-462a-89a0-2af9e5dd3c79" providerId="ADAL" clId="{F251B290-26A8-7343-A999-F2DF08A07E21}" dt="2021-05-21T03:31:27.149" v="2004"/>
          <ac:spMkLst>
            <pc:docMk/>
            <pc:sldMk cId="1818686467" sldId="2026819549"/>
            <ac:spMk id="114" creationId="{CEBABDAA-2C11-A049-9A88-A15D54293389}"/>
          </ac:spMkLst>
        </pc:spChg>
        <pc:spChg chg="add mod">
          <ac:chgData name="Nicolas Michel" userId="d441b5a5-d92b-462a-89a0-2af9e5dd3c79" providerId="ADAL" clId="{F251B290-26A8-7343-A999-F2DF08A07E21}" dt="2021-05-21T04:24:00.859" v="3964" actId="207"/>
          <ac:spMkLst>
            <pc:docMk/>
            <pc:sldMk cId="1818686467" sldId="2026819549"/>
            <ac:spMk id="116" creationId="{AA3328EA-590A-B44C-85A0-E00017CDA5DF}"/>
          </ac:spMkLst>
        </pc:spChg>
        <pc:spChg chg="add mod">
          <ac:chgData name="Nicolas Michel" userId="d441b5a5-d92b-462a-89a0-2af9e5dd3c79" providerId="ADAL" clId="{F251B290-26A8-7343-A999-F2DF08A07E21}" dt="2021-05-21T04:24:13.228" v="3967" actId="1076"/>
          <ac:spMkLst>
            <pc:docMk/>
            <pc:sldMk cId="1818686467" sldId="2026819549"/>
            <ac:spMk id="117" creationId="{4D7A982D-DB63-8D4F-850A-62D6F99E04C3}"/>
          </ac:spMkLst>
        </pc:spChg>
        <pc:spChg chg="add mod">
          <ac:chgData name="Nicolas Michel" userId="d441b5a5-d92b-462a-89a0-2af9e5dd3c79" providerId="ADAL" clId="{F251B290-26A8-7343-A999-F2DF08A07E21}" dt="2021-05-21T06:53:09.387" v="8616"/>
          <ac:spMkLst>
            <pc:docMk/>
            <pc:sldMk cId="1818686467" sldId="2026819549"/>
            <ac:spMk id="156" creationId="{1FACFF4A-1D65-5744-A1BF-FFACE121CCA0}"/>
          </ac:spMkLst>
        </pc:spChg>
        <pc:spChg chg="add mod">
          <ac:chgData name="Nicolas Michel" userId="d441b5a5-d92b-462a-89a0-2af9e5dd3c79" providerId="ADAL" clId="{F251B290-26A8-7343-A999-F2DF08A07E21}" dt="2021-05-21T06:53:32.021" v="8621" actId="1036"/>
          <ac:spMkLst>
            <pc:docMk/>
            <pc:sldMk cId="1818686467" sldId="2026819549"/>
            <ac:spMk id="159" creationId="{FA7567C0-1DF7-EF45-8E7E-F3497C27BB70}"/>
          </ac:spMkLst>
        </pc:spChg>
        <pc:grpChg chg="add mod">
          <ac:chgData name="Nicolas Michel" userId="d441b5a5-d92b-462a-89a0-2af9e5dd3c79" providerId="ADAL" clId="{F251B290-26A8-7343-A999-F2DF08A07E21}" dt="2021-05-21T03:31:27.149" v="2004"/>
          <ac:grpSpMkLst>
            <pc:docMk/>
            <pc:sldMk cId="1818686467" sldId="2026819549"/>
            <ac:grpSpMk id="56" creationId="{2EBCDB16-3D14-7245-9BF3-2E5B89EB2F26}"/>
          </ac:grpSpMkLst>
        </pc:grpChg>
        <pc:grpChg chg="add mod">
          <ac:chgData name="Nicolas Michel" userId="d441b5a5-d92b-462a-89a0-2af9e5dd3c79" providerId="ADAL" clId="{F251B290-26A8-7343-A999-F2DF08A07E21}" dt="2021-05-21T03:31:27.149" v="2004"/>
          <ac:grpSpMkLst>
            <pc:docMk/>
            <pc:sldMk cId="1818686467" sldId="2026819549"/>
            <ac:grpSpMk id="106" creationId="{BD177C57-CFE6-EA4F-93A5-F572B3D013EA}"/>
          </ac:grpSpMkLst>
        </pc:grpChg>
        <pc:picChg chg="add mod">
          <ac:chgData name="Nicolas Michel" userId="d441b5a5-d92b-462a-89a0-2af9e5dd3c79" providerId="ADAL" clId="{F251B290-26A8-7343-A999-F2DF08A07E21}" dt="2021-05-21T03:31:27.149" v="2004"/>
          <ac:picMkLst>
            <pc:docMk/>
            <pc:sldMk cId="1818686467" sldId="2026819549"/>
            <ac:picMk id="89" creationId="{C8AEB425-0158-7A40-92F1-78FA441BD226}"/>
          </ac:picMkLst>
        </pc:picChg>
        <pc:picChg chg="add mod">
          <ac:chgData name="Nicolas Michel" userId="d441b5a5-d92b-462a-89a0-2af9e5dd3c79" providerId="ADAL" clId="{F251B290-26A8-7343-A999-F2DF08A07E21}" dt="2021-05-21T03:31:27.149" v="2004"/>
          <ac:picMkLst>
            <pc:docMk/>
            <pc:sldMk cId="1818686467" sldId="2026819549"/>
            <ac:picMk id="90" creationId="{0EAA1C1F-DD1B-F44D-8765-A00ADEB26416}"/>
          </ac:picMkLst>
        </pc:picChg>
        <pc:picChg chg="del">
          <ac:chgData name="Nicolas Michel" userId="d441b5a5-d92b-462a-89a0-2af9e5dd3c79" providerId="ADAL" clId="{F251B290-26A8-7343-A999-F2DF08A07E21}" dt="2021-05-21T03:31:26.581" v="2003" actId="478"/>
          <ac:picMkLst>
            <pc:docMk/>
            <pc:sldMk cId="1818686467" sldId="2026819549"/>
            <ac:picMk id="103" creationId="{DBDDAA1E-7190-284D-A2D4-B1A222A2EF3B}"/>
          </ac:picMkLst>
        </pc:picChg>
        <pc:cxnChg chg="add mod">
          <ac:chgData name="Nicolas Michel" userId="d441b5a5-d92b-462a-89a0-2af9e5dd3c79" providerId="ADAL" clId="{F251B290-26A8-7343-A999-F2DF08A07E21}" dt="2021-05-21T03:31:27.149" v="2004"/>
          <ac:cxnSpMkLst>
            <pc:docMk/>
            <pc:sldMk cId="1818686467" sldId="2026819549"/>
            <ac:cxnSpMk id="12" creationId="{A7CEB8BC-C86F-1B42-BCA1-A93BE229C01A}"/>
          </ac:cxnSpMkLst>
        </pc:cxnChg>
        <pc:cxnChg chg="add mod">
          <ac:chgData name="Nicolas Michel" userId="d441b5a5-d92b-462a-89a0-2af9e5dd3c79" providerId="ADAL" clId="{F251B290-26A8-7343-A999-F2DF08A07E21}" dt="2021-05-21T03:31:27.149" v="2004"/>
          <ac:cxnSpMkLst>
            <pc:docMk/>
            <pc:sldMk cId="1818686467" sldId="2026819549"/>
            <ac:cxnSpMk id="13" creationId="{D5A26D7E-110C-F84D-A5F4-52FA7B2F2197}"/>
          </ac:cxnSpMkLst>
        </pc:cxnChg>
        <pc:cxnChg chg="add mod">
          <ac:chgData name="Nicolas Michel" userId="d441b5a5-d92b-462a-89a0-2af9e5dd3c79" providerId="ADAL" clId="{F251B290-26A8-7343-A999-F2DF08A07E21}" dt="2021-05-21T03:31:27.149" v="2004"/>
          <ac:cxnSpMkLst>
            <pc:docMk/>
            <pc:sldMk cId="1818686467" sldId="2026819549"/>
            <ac:cxnSpMk id="14" creationId="{71F77FA8-402A-754F-B5D0-541FB06B16F2}"/>
          </ac:cxnSpMkLst>
        </pc:cxnChg>
        <pc:cxnChg chg="add mod">
          <ac:chgData name="Nicolas Michel" userId="d441b5a5-d92b-462a-89a0-2af9e5dd3c79" providerId="ADAL" clId="{F251B290-26A8-7343-A999-F2DF08A07E21}" dt="2021-05-21T03:31:27.149" v="2004"/>
          <ac:cxnSpMkLst>
            <pc:docMk/>
            <pc:sldMk cId="1818686467" sldId="2026819549"/>
            <ac:cxnSpMk id="20" creationId="{824B5EEC-56FE-834E-9C85-DEB931959512}"/>
          </ac:cxnSpMkLst>
        </pc:cxnChg>
        <pc:cxnChg chg="add mod">
          <ac:chgData name="Nicolas Michel" userId="d441b5a5-d92b-462a-89a0-2af9e5dd3c79" providerId="ADAL" clId="{F251B290-26A8-7343-A999-F2DF08A07E21}" dt="2021-05-21T03:31:27.149" v="2004"/>
          <ac:cxnSpMkLst>
            <pc:docMk/>
            <pc:sldMk cId="1818686467" sldId="2026819549"/>
            <ac:cxnSpMk id="21" creationId="{C8664351-80C2-384B-B7D8-39CE594F50EC}"/>
          </ac:cxnSpMkLst>
        </pc:cxnChg>
        <pc:cxnChg chg="add mod">
          <ac:chgData name="Nicolas Michel" userId="d441b5a5-d92b-462a-89a0-2af9e5dd3c79" providerId="ADAL" clId="{F251B290-26A8-7343-A999-F2DF08A07E21}" dt="2021-05-21T03:31:27.149" v="2004"/>
          <ac:cxnSpMkLst>
            <pc:docMk/>
            <pc:sldMk cId="1818686467" sldId="2026819549"/>
            <ac:cxnSpMk id="25" creationId="{B650BB6D-5699-1247-8DC8-E7288CC329AF}"/>
          </ac:cxnSpMkLst>
        </pc:cxnChg>
        <pc:cxnChg chg="add mod">
          <ac:chgData name="Nicolas Michel" userId="d441b5a5-d92b-462a-89a0-2af9e5dd3c79" providerId="ADAL" clId="{F251B290-26A8-7343-A999-F2DF08A07E21}" dt="2021-05-21T03:31:27.149" v="2004"/>
          <ac:cxnSpMkLst>
            <pc:docMk/>
            <pc:sldMk cId="1818686467" sldId="2026819549"/>
            <ac:cxnSpMk id="26" creationId="{606306F6-3793-8F44-89C6-55A6B5C2FAE4}"/>
          </ac:cxnSpMkLst>
        </pc:cxnChg>
        <pc:cxnChg chg="add mod">
          <ac:chgData name="Nicolas Michel" userId="d441b5a5-d92b-462a-89a0-2af9e5dd3c79" providerId="ADAL" clId="{F251B290-26A8-7343-A999-F2DF08A07E21}" dt="2021-05-21T03:31:27.149" v="2004"/>
          <ac:cxnSpMkLst>
            <pc:docMk/>
            <pc:sldMk cId="1818686467" sldId="2026819549"/>
            <ac:cxnSpMk id="27" creationId="{70026E75-5B57-554B-B430-F1E12D8E430D}"/>
          </ac:cxnSpMkLst>
        </pc:cxnChg>
        <pc:cxnChg chg="add mod">
          <ac:chgData name="Nicolas Michel" userId="d441b5a5-d92b-462a-89a0-2af9e5dd3c79" providerId="ADAL" clId="{F251B290-26A8-7343-A999-F2DF08A07E21}" dt="2021-05-21T03:31:27.149" v="2004"/>
          <ac:cxnSpMkLst>
            <pc:docMk/>
            <pc:sldMk cId="1818686467" sldId="2026819549"/>
            <ac:cxnSpMk id="28" creationId="{D80C1BC5-E11F-7A45-A55E-962F2F6918D5}"/>
          </ac:cxnSpMkLst>
        </pc:cxnChg>
        <pc:cxnChg chg="add mod">
          <ac:chgData name="Nicolas Michel" userId="d441b5a5-d92b-462a-89a0-2af9e5dd3c79" providerId="ADAL" clId="{F251B290-26A8-7343-A999-F2DF08A07E21}" dt="2021-05-21T03:31:27.149" v="2004"/>
          <ac:cxnSpMkLst>
            <pc:docMk/>
            <pc:sldMk cId="1818686467" sldId="2026819549"/>
            <ac:cxnSpMk id="31" creationId="{114EE999-BFFF-3C4E-BAFD-33968F1F6FF9}"/>
          </ac:cxnSpMkLst>
        </pc:cxnChg>
        <pc:cxnChg chg="add mod">
          <ac:chgData name="Nicolas Michel" userId="d441b5a5-d92b-462a-89a0-2af9e5dd3c79" providerId="ADAL" clId="{F251B290-26A8-7343-A999-F2DF08A07E21}" dt="2021-05-21T03:31:27.149" v="2004"/>
          <ac:cxnSpMkLst>
            <pc:docMk/>
            <pc:sldMk cId="1818686467" sldId="2026819549"/>
            <ac:cxnSpMk id="32" creationId="{C9C4E9B2-A5E6-D948-AF3B-A7D8AC9694DC}"/>
          </ac:cxnSpMkLst>
        </pc:cxnChg>
        <pc:cxnChg chg="add mod">
          <ac:chgData name="Nicolas Michel" userId="d441b5a5-d92b-462a-89a0-2af9e5dd3c79" providerId="ADAL" clId="{F251B290-26A8-7343-A999-F2DF08A07E21}" dt="2021-05-21T03:31:27.149" v="2004"/>
          <ac:cxnSpMkLst>
            <pc:docMk/>
            <pc:sldMk cId="1818686467" sldId="2026819549"/>
            <ac:cxnSpMk id="33" creationId="{039026E6-6DCC-F945-89F6-458298A5ABD0}"/>
          </ac:cxnSpMkLst>
        </pc:cxnChg>
        <pc:cxnChg chg="add mod">
          <ac:chgData name="Nicolas Michel" userId="d441b5a5-d92b-462a-89a0-2af9e5dd3c79" providerId="ADAL" clId="{F251B290-26A8-7343-A999-F2DF08A07E21}" dt="2021-05-21T03:31:27.149" v="2004"/>
          <ac:cxnSpMkLst>
            <pc:docMk/>
            <pc:sldMk cId="1818686467" sldId="2026819549"/>
            <ac:cxnSpMk id="37" creationId="{CD85FDA5-5CC4-9E48-80E5-2C2372D1A7BA}"/>
          </ac:cxnSpMkLst>
        </pc:cxnChg>
        <pc:cxnChg chg="add mod">
          <ac:chgData name="Nicolas Michel" userId="d441b5a5-d92b-462a-89a0-2af9e5dd3c79" providerId="ADAL" clId="{F251B290-26A8-7343-A999-F2DF08A07E21}" dt="2021-05-21T03:31:27.149" v="2004"/>
          <ac:cxnSpMkLst>
            <pc:docMk/>
            <pc:sldMk cId="1818686467" sldId="2026819549"/>
            <ac:cxnSpMk id="38" creationId="{9A6BF82D-E426-6944-88EC-96E6A246998A}"/>
          </ac:cxnSpMkLst>
        </pc:cxnChg>
        <pc:cxnChg chg="add mod">
          <ac:chgData name="Nicolas Michel" userId="d441b5a5-d92b-462a-89a0-2af9e5dd3c79" providerId="ADAL" clId="{F251B290-26A8-7343-A999-F2DF08A07E21}" dt="2021-05-21T03:31:27.149" v="2004"/>
          <ac:cxnSpMkLst>
            <pc:docMk/>
            <pc:sldMk cId="1818686467" sldId="2026819549"/>
            <ac:cxnSpMk id="40" creationId="{A32330E8-4409-4C4E-8BFC-84F558FEC7A0}"/>
          </ac:cxnSpMkLst>
        </pc:cxnChg>
        <pc:cxnChg chg="add mod">
          <ac:chgData name="Nicolas Michel" userId="d441b5a5-d92b-462a-89a0-2af9e5dd3c79" providerId="ADAL" clId="{F251B290-26A8-7343-A999-F2DF08A07E21}" dt="2021-05-21T04:25:06.348" v="3987" actId="14100"/>
          <ac:cxnSpMkLst>
            <pc:docMk/>
            <pc:sldMk cId="1818686467" sldId="2026819549"/>
            <ac:cxnSpMk id="41" creationId="{F922E8D0-0810-284B-A857-76A5585B7356}"/>
          </ac:cxnSpMkLst>
        </pc:cxnChg>
        <pc:cxnChg chg="add mod">
          <ac:chgData name="Nicolas Michel" userId="d441b5a5-d92b-462a-89a0-2af9e5dd3c79" providerId="ADAL" clId="{F251B290-26A8-7343-A999-F2DF08A07E21}" dt="2021-05-21T03:31:27.149" v="2004"/>
          <ac:cxnSpMkLst>
            <pc:docMk/>
            <pc:sldMk cId="1818686467" sldId="2026819549"/>
            <ac:cxnSpMk id="42" creationId="{107A6A16-5635-B348-91EE-BBB9F0CC4B1C}"/>
          </ac:cxnSpMkLst>
        </pc:cxnChg>
        <pc:cxnChg chg="add mod">
          <ac:chgData name="Nicolas Michel" userId="d441b5a5-d92b-462a-89a0-2af9e5dd3c79" providerId="ADAL" clId="{F251B290-26A8-7343-A999-F2DF08A07E21}" dt="2021-05-21T03:31:27.149" v="2004"/>
          <ac:cxnSpMkLst>
            <pc:docMk/>
            <pc:sldMk cId="1818686467" sldId="2026819549"/>
            <ac:cxnSpMk id="43" creationId="{7659DC91-58C9-834E-8919-1DBE6882C977}"/>
          </ac:cxnSpMkLst>
        </pc:cxnChg>
        <pc:cxnChg chg="add mod">
          <ac:chgData name="Nicolas Michel" userId="d441b5a5-d92b-462a-89a0-2af9e5dd3c79" providerId="ADAL" clId="{F251B290-26A8-7343-A999-F2DF08A07E21}" dt="2021-05-21T04:25:51.902" v="4000" actId="14100"/>
          <ac:cxnSpMkLst>
            <pc:docMk/>
            <pc:sldMk cId="1818686467" sldId="2026819549"/>
            <ac:cxnSpMk id="44" creationId="{73830087-B061-154B-90C8-BF8E424961B5}"/>
          </ac:cxnSpMkLst>
        </pc:cxnChg>
        <pc:cxnChg chg="add mod">
          <ac:chgData name="Nicolas Michel" userId="d441b5a5-d92b-462a-89a0-2af9e5dd3c79" providerId="ADAL" clId="{F251B290-26A8-7343-A999-F2DF08A07E21}" dt="2021-05-21T04:26:07.129" v="4003" actId="14100"/>
          <ac:cxnSpMkLst>
            <pc:docMk/>
            <pc:sldMk cId="1818686467" sldId="2026819549"/>
            <ac:cxnSpMk id="45" creationId="{19ADD15E-6225-DE42-8F4B-07CF30C5BD31}"/>
          </ac:cxnSpMkLst>
        </pc:cxnChg>
        <pc:cxnChg chg="add mod">
          <ac:chgData name="Nicolas Michel" userId="d441b5a5-d92b-462a-89a0-2af9e5dd3c79" providerId="ADAL" clId="{F251B290-26A8-7343-A999-F2DF08A07E21}" dt="2021-05-21T04:26:11.634" v="4004" actId="14100"/>
          <ac:cxnSpMkLst>
            <pc:docMk/>
            <pc:sldMk cId="1818686467" sldId="2026819549"/>
            <ac:cxnSpMk id="46" creationId="{CC848647-4557-6043-9D78-3055F721F75A}"/>
          </ac:cxnSpMkLst>
        </pc:cxnChg>
        <pc:cxnChg chg="add mod">
          <ac:chgData name="Nicolas Michel" userId="d441b5a5-d92b-462a-89a0-2af9e5dd3c79" providerId="ADAL" clId="{F251B290-26A8-7343-A999-F2DF08A07E21}" dt="2021-05-21T04:26:18.867" v="4005" actId="14100"/>
          <ac:cxnSpMkLst>
            <pc:docMk/>
            <pc:sldMk cId="1818686467" sldId="2026819549"/>
            <ac:cxnSpMk id="47" creationId="{6F2836CC-5038-854A-ADC8-6D8CECF75870}"/>
          </ac:cxnSpMkLst>
        </pc:cxnChg>
        <pc:cxnChg chg="add mod">
          <ac:chgData name="Nicolas Michel" userId="d441b5a5-d92b-462a-89a0-2af9e5dd3c79" providerId="ADAL" clId="{F251B290-26A8-7343-A999-F2DF08A07E21}" dt="2021-05-21T03:31:27.149" v="2004"/>
          <ac:cxnSpMkLst>
            <pc:docMk/>
            <pc:sldMk cId="1818686467" sldId="2026819549"/>
            <ac:cxnSpMk id="48" creationId="{B48BB6D8-4AB3-AD44-BF1F-D9D70B8A3A93}"/>
          </ac:cxnSpMkLst>
        </pc:cxnChg>
        <pc:cxnChg chg="add mod">
          <ac:chgData name="Nicolas Michel" userId="d441b5a5-d92b-462a-89a0-2af9e5dd3c79" providerId="ADAL" clId="{F251B290-26A8-7343-A999-F2DF08A07E21}" dt="2021-05-21T03:31:27.149" v="2004"/>
          <ac:cxnSpMkLst>
            <pc:docMk/>
            <pc:sldMk cId="1818686467" sldId="2026819549"/>
            <ac:cxnSpMk id="49" creationId="{23D277AD-B5EF-CB44-8496-8D8F248C362C}"/>
          </ac:cxnSpMkLst>
        </pc:cxnChg>
        <pc:cxnChg chg="add mod">
          <ac:chgData name="Nicolas Michel" userId="d441b5a5-d92b-462a-89a0-2af9e5dd3c79" providerId="ADAL" clId="{F251B290-26A8-7343-A999-F2DF08A07E21}" dt="2021-05-21T03:31:27.149" v="2004"/>
          <ac:cxnSpMkLst>
            <pc:docMk/>
            <pc:sldMk cId="1818686467" sldId="2026819549"/>
            <ac:cxnSpMk id="50" creationId="{BD1C0D7E-034B-E942-94D4-5A4E36024EDE}"/>
          </ac:cxnSpMkLst>
        </pc:cxnChg>
        <pc:cxnChg chg="add mod">
          <ac:chgData name="Nicolas Michel" userId="d441b5a5-d92b-462a-89a0-2af9e5dd3c79" providerId="ADAL" clId="{F251B290-26A8-7343-A999-F2DF08A07E21}" dt="2021-05-21T03:31:27.149" v="2004"/>
          <ac:cxnSpMkLst>
            <pc:docMk/>
            <pc:sldMk cId="1818686467" sldId="2026819549"/>
            <ac:cxnSpMk id="62" creationId="{8CDEF4E9-0A94-924A-A57C-CFB670A97AC3}"/>
          </ac:cxnSpMkLst>
        </pc:cxnChg>
        <pc:cxnChg chg="add mod">
          <ac:chgData name="Nicolas Michel" userId="d441b5a5-d92b-462a-89a0-2af9e5dd3c79" providerId="ADAL" clId="{F251B290-26A8-7343-A999-F2DF08A07E21}" dt="2021-05-21T03:31:27.149" v="2004"/>
          <ac:cxnSpMkLst>
            <pc:docMk/>
            <pc:sldMk cId="1818686467" sldId="2026819549"/>
            <ac:cxnSpMk id="71" creationId="{9BD8EC9C-F2B5-294F-9E34-47D73319790A}"/>
          </ac:cxnSpMkLst>
        </pc:cxnChg>
        <pc:cxnChg chg="add mod">
          <ac:chgData name="Nicolas Michel" userId="d441b5a5-d92b-462a-89a0-2af9e5dd3c79" providerId="ADAL" clId="{F251B290-26A8-7343-A999-F2DF08A07E21}" dt="2021-05-21T03:31:27.149" v="2004"/>
          <ac:cxnSpMkLst>
            <pc:docMk/>
            <pc:sldMk cId="1818686467" sldId="2026819549"/>
            <ac:cxnSpMk id="72" creationId="{D3822BBC-E1D0-2045-9BB1-739EE492FFE8}"/>
          </ac:cxnSpMkLst>
        </pc:cxnChg>
        <pc:cxnChg chg="add mod">
          <ac:chgData name="Nicolas Michel" userId="d441b5a5-d92b-462a-89a0-2af9e5dd3c79" providerId="ADAL" clId="{F251B290-26A8-7343-A999-F2DF08A07E21}" dt="2021-05-21T03:31:27.149" v="2004"/>
          <ac:cxnSpMkLst>
            <pc:docMk/>
            <pc:sldMk cId="1818686467" sldId="2026819549"/>
            <ac:cxnSpMk id="73" creationId="{BAB5FF20-91C3-A44B-844F-E633E4689AD6}"/>
          </ac:cxnSpMkLst>
        </pc:cxnChg>
        <pc:cxnChg chg="add mod">
          <ac:chgData name="Nicolas Michel" userId="d441b5a5-d92b-462a-89a0-2af9e5dd3c79" providerId="ADAL" clId="{F251B290-26A8-7343-A999-F2DF08A07E21}" dt="2021-05-21T03:31:27.149" v="2004"/>
          <ac:cxnSpMkLst>
            <pc:docMk/>
            <pc:sldMk cId="1818686467" sldId="2026819549"/>
            <ac:cxnSpMk id="74" creationId="{0598A336-C30E-5747-9C9F-27AAB10A88D3}"/>
          </ac:cxnSpMkLst>
        </pc:cxnChg>
        <pc:cxnChg chg="add mod">
          <ac:chgData name="Nicolas Michel" userId="d441b5a5-d92b-462a-89a0-2af9e5dd3c79" providerId="ADAL" clId="{F251B290-26A8-7343-A999-F2DF08A07E21}" dt="2021-05-21T03:31:27.149" v="2004"/>
          <ac:cxnSpMkLst>
            <pc:docMk/>
            <pc:sldMk cId="1818686467" sldId="2026819549"/>
            <ac:cxnSpMk id="83" creationId="{19C60F98-C4F6-0343-8144-6867760F5DF6}"/>
          </ac:cxnSpMkLst>
        </pc:cxnChg>
        <pc:cxnChg chg="add mod">
          <ac:chgData name="Nicolas Michel" userId="d441b5a5-d92b-462a-89a0-2af9e5dd3c79" providerId="ADAL" clId="{F251B290-26A8-7343-A999-F2DF08A07E21}" dt="2021-05-21T03:31:27.149" v="2004"/>
          <ac:cxnSpMkLst>
            <pc:docMk/>
            <pc:sldMk cId="1818686467" sldId="2026819549"/>
            <ac:cxnSpMk id="84" creationId="{128C46C0-3AF3-7448-84EB-05CF9A7E5B6C}"/>
          </ac:cxnSpMkLst>
        </pc:cxnChg>
        <pc:cxnChg chg="add mod">
          <ac:chgData name="Nicolas Michel" userId="d441b5a5-d92b-462a-89a0-2af9e5dd3c79" providerId="ADAL" clId="{F251B290-26A8-7343-A999-F2DF08A07E21}" dt="2021-05-21T04:26:52.344" v="4015" actId="14100"/>
          <ac:cxnSpMkLst>
            <pc:docMk/>
            <pc:sldMk cId="1818686467" sldId="2026819549"/>
            <ac:cxnSpMk id="85" creationId="{E496748A-B548-894F-B9C3-31856721207F}"/>
          </ac:cxnSpMkLst>
        </pc:cxnChg>
        <pc:cxnChg chg="add mod">
          <ac:chgData name="Nicolas Michel" userId="d441b5a5-d92b-462a-89a0-2af9e5dd3c79" providerId="ADAL" clId="{F251B290-26A8-7343-A999-F2DF08A07E21}" dt="2021-05-21T04:26:55.112" v="4016" actId="14100"/>
          <ac:cxnSpMkLst>
            <pc:docMk/>
            <pc:sldMk cId="1818686467" sldId="2026819549"/>
            <ac:cxnSpMk id="86" creationId="{D0560152-4BA6-E540-A4A5-97E71E28F7C3}"/>
          </ac:cxnSpMkLst>
        </pc:cxnChg>
        <pc:cxnChg chg="add mod">
          <ac:chgData name="Nicolas Michel" userId="d441b5a5-d92b-462a-89a0-2af9e5dd3c79" providerId="ADAL" clId="{F251B290-26A8-7343-A999-F2DF08A07E21}" dt="2021-05-21T04:26:59.646" v="4017" actId="14100"/>
          <ac:cxnSpMkLst>
            <pc:docMk/>
            <pc:sldMk cId="1818686467" sldId="2026819549"/>
            <ac:cxnSpMk id="87" creationId="{7B894E5A-C877-5348-83A5-9660079824B7}"/>
          </ac:cxnSpMkLst>
        </pc:cxnChg>
        <pc:cxnChg chg="add mod">
          <ac:chgData name="Nicolas Michel" userId="d441b5a5-d92b-462a-89a0-2af9e5dd3c79" providerId="ADAL" clId="{F251B290-26A8-7343-A999-F2DF08A07E21}" dt="2021-05-21T04:27:13.900" v="4024" actId="1038"/>
          <ac:cxnSpMkLst>
            <pc:docMk/>
            <pc:sldMk cId="1818686467" sldId="2026819549"/>
            <ac:cxnSpMk id="88" creationId="{4299DFCB-802F-1A4A-9B1A-97608C028FEC}"/>
          </ac:cxnSpMkLst>
        </pc:cxnChg>
        <pc:cxnChg chg="add mod">
          <ac:chgData name="Nicolas Michel" userId="d441b5a5-d92b-462a-89a0-2af9e5dd3c79" providerId="ADAL" clId="{F251B290-26A8-7343-A999-F2DF08A07E21}" dt="2021-05-21T03:31:27.149" v="2004"/>
          <ac:cxnSpMkLst>
            <pc:docMk/>
            <pc:sldMk cId="1818686467" sldId="2026819549"/>
            <ac:cxnSpMk id="91" creationId="{35DC8172-AB5A-864D-8717-F9FB025A3BCD}"/>
          </ac:cxnSpMkLst>
        </pc:cxnChg>
        <pc:cxnChg chg="add mod">
          <ac:chgData name="Nicolas Michel" userId="d441b5a5-d92b-462a-89a0-2af9e5dd3c79" providerId="ADAL" clId="{F251B290-26A8-7343-A999-F2DF08A07E21}" dt="2021-05-21T03:31:27.149" v="2004"/>
          <ac:cxnSpMkLst>
            <pc:docMk/>
            <pc:sldMk cId="1818686467" sldId="2026819549"/>
            <ac:cxnSpMk id="92" creationId="{9D502474-46D3-0749-8443-1693A161B4E0}"/>
          </ac:cxnSpMkLst>
        </pc:cxnChg>
        <pc:cxnChg chg="add mod">
          <ac:chgData name="Nicolas Michel" userId="d441b5a5-d92b-462a-89a0-2af9e5dd3c79" providerId="ADAL" clId="{F251B290-26A8-7343-A999-F2DF08A07E21}" dt="2021-05-21T03:31:27.149" v="2004"/>
          <ac:cxnSpMkLst>
            <pc:docMk/>
            <pc:sldMk cId="1818686467" sldId="2026819549"/>
            <ac:cxnSpMk id="96" creationId="{25273F93-33FD-AC4D-A870-4093F2402A94}"/>
          </ac:cxnSpMkLst>
        </pc:cxnChg>
        <pc:cxnChg chg="add mod">
          <ac:chgData name="Nicolas Michel" userId="d441b5a5-d92b-462a-89a0-2af9e5dd3c79" providerId="ADAL" clId="{F251B290-26A8-7343-A999-F2DF08A07E21}" dt="2021-05-21T03:31:27.149" v="2004"/>
          <ac:cxnSpMkLst>
            <pc:docMk/>
            <pc:sldMk cId="1818686467" sldId="2026819549"/>
            <ac:cxnSpMk id="97" creationId="{0C8EC863-796D-4940-9F72-564E07E1C2E6}"/>
          </ac:cxnSpMkLst>
        </pc:cxnChg>
        <pc:cxnChg chg="add mod">
          <ac:chgData name="Nicolas Michel" userId="d441b5a5-d92b-462a-89a0-2af9e5dd3c79" providerId="ADAL" clId="{F251B290-26A8-7343-A999-F2DF08A07E21}" dt="2021-05-21T03:31:27.149" v="2004"/>
          <ac:cxnSpMkLst>
            <pc:docMk/>
            <pc:sldMk cId="1818686467" sldId="2026819549"/>
            <ac:cxnSpMk id="102" creationId="{B782DB19-CA11-CA40-B20C-102B65E05E69}"/>
          </ac:cxnSpMkLst>
        </pc:cxnChg>
        <pc:cxnChg chg="add mod">
          <ac:chgData name="Nicolas Michel" userId="d441b5a5-d92b-462a-89a0-2af9e5dd3c79" providerId="ADAL" clId="{F251B290-26A8-7343-A999-F2DF08A07E21}" dt="2021-05-21T03:31:27.149" v="2004"/>
          <ac:cxnSpMkLst>
            <pc:docMk/>
            <pc:sldMk cId="1818686467" sldId="2026819549"/>
            <ac:cxnSpMk id="112" creationId="{2BFD2B1A-CACC-E349-9689-9877FFFE4AC3}"/>
          </ac:cxnSpMkLst>
        </pc:cxnChg>
        <pc:cxnChg chg="add mod">
          <ac:chgData name="Nicolas Michel" userId="d441b5a5-d92b-462a-89a0-2af9e5dd3c79" providerId="ADAL" clId="{F251B290-26A8-7343-A999-F2DF08A07E21}" dt="2021-05-21T03:31:27.149" v="2004"/>
          <ac:cxnSpMkLst>
            <pc:docMk/>
            <pc:sldMk cId="1818686467" sldId="2026819549"/>
            <ac:cxnSpMk id="115" creationId="{72D982F0-8D07-FA4E-8654-BCDF774E1109}"/>
          </ac:cxnSpMkLst>
        </pc:cxnChg>
        <pc:cxnChg chg="add mod">
          <ac:chgData name="Nicolas Michel" userId="d441b5a5-d92b-462a-89a0-2af9e5dd3c79" providerId="ADAL" clId="{F251B290-26A8-7343-A999-F2DF08A07E21}" dt="2021-05-21T04:25:17.253" v="3991" actId="1076"/>
          <ac:cxnSpMkLst>
            <pc:docMk/>
            <pc:sldMk cId="1818686467" sldId="2026819549"/>
            <ac:cxnSpMk id="118" creationId="{08BBDE5D-043E-A047-B81F-8D6C43309C62}"/>
          </ac:cxnSpMkLst>
        </pc:cxnChg>
        <pc:cxnChg chg="add mod">
          <ac:chgData name="Nicolas Michel" userId="d441b5a5-d92b-462a-89a0-2af9e5dd3c79" providerId="ADAL" clId="{F251B290-26A8-7343-A999-F2DF08A07E21}" dt="2021-05-21T04:25:31.708" v="3997" actId="1035"/>
          <ac:cxnSpMkLst>
            <pc:docMk/>
            <pc:sldMk cId="1818686467" sldId="2026819549"/>
            <ac:cxnSpMk id="119" creationId="{4BC8B58E-555A-534E-8D04-83063C3C8211}"/>
          </ac:cxnSpMkLst>
        </pc:cxnChg>
        <pc:cxnChg chg="add mod">
          <ac:chgData name="Nicolas Michel" userId="d441b5a5-d92b-462a-89a0-2af9e5dd3c79" providerId="ADAL" clId="{F251B290-26A8-7343-A999-F2DF08A07E21}" dt="2021-05-21T04:25:58.968" v="4002" actId="14100"/>
          <ac:cxnSpMkLst>
            <pc:docMk/>
            <pc:sldMk cId="1818686467" sldId="2026819549"/>
            <ac:cxnSpMk id="120" creationId="{197C278B-79B2-4244-B10D-5A76C832608E}"/>
          </ac:cxnSpMkLst>
        </pc:cxnChg>
        <pc:cxnChg chg="add mod">
          <ac:chgData name="Nicolas Michel" userId="d441b5a5-d92b-462a-89a0-2af9e5dd3c79" providerId="ADAL" clId="{F251B290-26A8-7343-A999-F2DF08A07E21}" dt="2021-05-21T04:26:27.541" v="4008" actId="14100"/>
          <ac:cxnSpMkLst>
            <pc:docMk/>
            <pc:sldMk cId="1818686467" sldId="2026819549"/>
            <ac:cxnSpMk id="127" creationId="{67A8E81F-1AEB-874E-AD8E-235C3838A2BA}"/>
          </ac:cxnSpMkLst>
        </pc:cxnChg>
        <pc:cxnChg chg="add mod">
          <ac:chgData name="Nicolas Michel" userId="d441b5a5-d92b-462a-89a0-2af9e5dd3c79" providerId="ADAL" clId="{F251B290-26A8-7343-A999-F2DF08A07E21}" dt="2021-05-21T04:26:34.550" v="4011" actId="14100"/>
          <ac:cxnSpMkLst>
            <pc:docMk/>
            <pc:sldMk cId="1818686467" sldId="2026819549"/>
            <ac:cxnSpMk id="130" creationId="{76D60C1D-3E97-B24D-81FF-3E919964D809}"/>
          </ac:cxnSpMkLst>
        </pc:cxnChg>
        <pc:cxnChg chg="add mod">
          <ac:chgData name="Nicolas Michel" userId="d441b5a5-d92b-462a-89a0-2af9e5dd3c79" providerId="ADAL" clId="{F251B290-26A8-7343-A999-F2DF08A07E21}" dt="2021-05-21T04:26:48.553" v="4014" actId="14100"/>
          <ac:cxnSpMkLst>
            <pc:docMk/>
            <pc:sldMk cId="1818686467" sldId="2026819549"/>
            <ac:cxnSpMk id="133" creationId="{34EFF053-D6B3-F245-BE0F-6413291C9E71}"/>
          </ac:cxnSpMkLst>
        </pc:cxnChg>
        <pc:cxnChg chg="add mod">
          <ac:chgData name="Nicolas Michel" userId="d441b5a5-d92b-462a-89a0-2af9e5dd3c79" providerId="ADAL" clId="{F251B290-26A8-7343-A999-F2DF08A07E21}" dt="2021-05-21T04:28:22.824" v="4080" actId="1076"/>
          <ac:cxnSpMkLst>
            <pc:docMk/>
            <pc:sldMk cId="1818686467" sldId="2026819549"/>
            <ac:cxnSpMk id="140" creationId="{259113CF-AA97-9849-91FE-5FC64AFBD666}"/>
          </ac:cxnSpMkLst>
        </pc:cxnChg>
        <pc:cxnChg chg="add mod">
          <ac:chgData name="Nicolas Michel" userId="d441b5a5-d92b-462a-89a0-2af9e5dd3c79" providerId="ADAL" clId="{F251B290-26A8-7343-A999-F2DF08A07E21}" dt="2021-05-21T04:28:16.906" v="4077" actId="1076"/>
          <ac:cxnSpMkLst>
            <pc:docMk/>
            <pc:sldMk cId="1818686467" sldId="2026819549"/>
            <ac:cxnSpMk id="143" creationId="{4DA0CF3B-A696-8049-B37E-C5C36F3F0ACD}"/>
          </ac:cxnSpMkLst>
        </pc:cxnChg>
        <pc:cxnChg chg="add mod">
          <ac:chgData name="Nicolas Michel" userId="d441b5a5-d92b-462a-89a0-2af9e5dd3c79" providerId="ADAL" clId="{F251B290-26A8-7343-A999-F2DF08A07E21}" dt="2021-05-21T04:28:01.900" v="4072" actId="1035"/>
          <ac:cxnSpMkLst>
            <pc:docMk/>
            <pc:sldMk cId="1818686467" sldId="2026819549"/>
            <ac:cxnSpMk id="147" creationId="{E8FC0F23-80F4-D24B-8421-9FEEF7EA3B35}"/>
          </ac:cxnSpMkLst>
        </pc:cxnChg>
        <pc:cxnChg chg="add mod">
          <ac:chgData name="Nicolas Michel" userId="d441b5a5-d92b-462a-89a0-2af9e5dd3c79" providerId="ADAL" clId="{F251B290-26A8-7343-A999-F2DF08A07E21}" dt="2021-05-21T04:28:10.369" v="4074" actId="1076"/>
          <ac:cxnSpMkLst>
            <pc:docMk/>
            <pc:sldMk cId="1818686467" sldId="2026819549"/>
            <ac:cxnSpMk id="152" creationId="{F8C1F638-1260-E243-A4B3-AFE9AA7FD143}"/>
          </ac:cxnSpMkLst>
        </pc:cxnChg>
        <pc:cxnChg chg="add mod">
          <ac:chgData name="Nicolas Michel" userId="d441b5a5-d92b-462a-89a0-2af9e5dd3c79" providerId="ADAL" clId="{F251B290-26A8-7343-A999-F2DF08A07E21}" dt="2021-05-21T06:53:09.387" v="8616"/>
          <ac:cxnSpMkLst>
            <pc:docMk/>
            <pc:sldMk cId="1818686467" sldId="2026819549"/>
            <ac:cxnSpMk id="154" creationId="{6B1C280A-6F00-B544-B015-3493FEB250F9}"/>
          </ac:cxnSpMkLst>
        </pc:cxnChg>
        <pc:cxnChg chg="add mod">
          <ac:chgData name="Nicolas Michel" userId="d441b5a5-d92b-462a-89a0-2af9e5dd3c79" providerId="ADAL" clId="{F251B290-26A8-7343-A999-F2DF08A07E21}" dt="2021-05-21T06:53:09.387" v="8616"/>
          <ac:cxnSpMkLst>
            <pc:docMk/>
            <pc:sldMk cId="1818686467" sldId="2026819549"/>
            <ac:cxnSpMk id="155" creationId="{255ED831-8F9A-CF40-A060-75F4A137076B}"/>
          </ac:cxnSpMkLst>
        </pc:cxnChg>
        <pc:cxnChg chg="add mod">
          <ac:chgData name="Nicolas Michel" userId="d441b5a5-d92b-462a-89a0-2af9e5dd3c79" providerId="ADAL" clId="{F251B290-26A8-7343-A999-F2DF08A07E21}" dt="2021-05-21T06:53:32.021" v="8621" actId="1036"/>
          <ac:cxnSpMkLst>
            <pc:docMk/>
            <pc:sldMk cId="1818686467" sldId="2026819549"/>
            <ac:cxnSpMk id="157" creationId="{3285F2BD-6850-7F43-8C93-BCC1483FEEE6}"/>
          </ac:cxnSpMkLst>
        </pc:cxnChg>
        <pc:cxnChg chg="add mod">
          <ac:chgData name="Nicolas Michel" userId="d441b5a5-d92b-462a-89a0-2af9e5dd3c79" providerId="ADAL" clId="{F251B290-26A8-7343-A999-F2DF08A07E21}" dt="2021-05-21T06:53:32.021" v="8621" actId="1036"/>
          <ac:cxnSpMkLst>
            <pc:docMk/>
            <pc:sldMk cId="1818686467" sldId="2026819549"/>
            <ac:cxnSpMk id="158" creationId="{67FB669A-3084-0F4F-8A2E-88EE43400014}"/>
          </ac:cxnSpMkLst>
        </pc:cxnChg>
      </pc:sldChg>
      <pc:sldChg chg="addSp delSp modSp add mod">
        <pc:chgData name="Nicolas Michel" userId="d441b5a5-d92b-462a-89a0-2af9e5dd3c79" providerId="ADAL" clId="{F251B290-26A8-7343-A999-F2DF08A07E21}" dt="2021-05-21T04:03:52.518" v="2928" actId="2085"/>
        <pc:sldMkLst>
          <pc:docMk/>
          <pc:sldMk cId="470400997" sldId="2026819550"/>
        </pc:sldMkLst>
        <pc:spChg chg="mod">
          <ac:chgData name="Nicolas Michel" userId="d441b5a5-d92b-462a-89a0-2af9e5dd3c79" providerId="ADAL" clId="{F251B290-26A8-7343-A999-F2DF08A07E21}" dt="2021-05-21T03:31:43.363" v="2007"/>
          <ac:spMkLst>
            <pc:docMk/>
            <pc:sldMk cId="470400997" sldId="2026819550"/>
            <ac:spMk id="4" creationId="{09B6555F-1EAF-4F7A-8578-4612F0A9F50E}"/>
          </ac:spMkLst>
        </pc:spChg>
        <pc:spChg chg="mod">
          <ac:chgData name="Nicolas Michel" userId="d441b5a5-d92b-462a-89a0-2af9e5dd3c79" providerId="ADAL" clId="{F251B290-26A8-7343-A999-F2DF08A07E21}" dt="2021-05-21T03:32:08.244" v="2023"/>
          <ac:spMkLst>
            <pc:docMk/>
            <pc:sldMk cId="470400997" sldId="2026819550"/>
            <ac:spMk id="6" creationId="{9E79DDAA-F860-4AD4-A40D-84EBA3E2E81F}"/>
          </ac:spMkLst>
        </pc:spChg>
        <pc:spChg chg="add mod">
          <ac:chgData name="Nicolas Michel" userId="d441b5a5-d92b-462a-89a0-2af9e5dd3c79" providerId="ADAL" clId="{F251B290-26A8-7343-A999-F2DF08A07E21}" dt="2021-05-21T04:02:28.806" v="2924" actId="14861"/>
          <ac:spMkLst>
            <pc:docMk/>
            <pc:sldMk cId="470400997" sldId="2026819550"/>
            <ac:spMk id="7" creationId="{B84B9ADA-FFBE-B949-8117-BC86B8B57ECC}"/>
          </ac:spMkLst>
        </pc:spChg>
        <pc:spChg chg="mod">
          <ac:chgData name="Nicolas Michel" userId="d441b5a5-d92b-462a-89a0-2af9e5dd3c79" providerId="ADAL" clId="{F251B290-26A8-7343-A999-F2DF08A07E21}" dt="2021-05-21T03:31:54.030" v="2021" actId="20577"/>
          <ac:spMkLst>
            <pc:docMk/>
            <pc:sldMk cId="470400997" sldId="2026819550"/>
            <ac:spMk id="8" creationId="{5AF8D945-01A1-4CCF-B611-AEC573294E5B}"/>
          </ac:spMkLst>
        </pc:spChg>
        <pc:spChg chg="mod">
          <ac:chgData name="Nicolas Michel" userId="d441b5a5-d92b-462a-89a0-2af9e5dd3c79" providerId="ADAL" clId="{F251B290-26A8-7343-A999-F2DF08A07E21}" dt="2021-05-21T03:32:41.841" v="2069"/>
          <ac:spMkLst>
            <pc:docMk/>
            <pc:sldMk cId="470400997" sldId="2026819550"/>
            <ac:spMk id="9" creationId="{FA547135-5B55-4DB3-B413-7CA685C7E922}"/>
          </ac:spMkLst>
        </pc:spChg>
        <pc:spChg chg="mod">
          <ac:chgData name="Nicolas Michel" userId="d441b5a5-d92b-462a-89a0-2af9e5dd3c79" providerId="ADAL" clId="{F251B290-26A8-7343-A999-F2DF08A07E21}" dt="2021-05-21T03:32:27.764" v="2065" actId="14100"/>
          <ac:spMkLst>
            <pc:docMk/>
            <pc:sldMk cId="470400997" sldId="2026819550"/>
            <ac:spMk id="10" creationId="{80B26CBC-1FD5-43FF-8FBF-FF5D666407AB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11" creationId="{5636A086-BB2B-B84A-BA69-05D7CC9DFB2A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15" creationId="{21B65779-4E6C-6341-92E9-A38A872B6F25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16" creationId="{2092545F-D4F1-7E47-82A2-25477266F360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17" creationId="{4D1DE2CF-2659-104F-813E-815CB4DEE46F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18" creationId="{AC0DE05B-2B87-174F-8632-8DF88345ABB3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19" creationId="{FDCFA912-BA88-074E-841B-8BAF591EB3C0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22" creationId="{CF4DAA14-A92C-EA4A-AB12-F4ADF5E46E94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23" creationId="{76AFEF94-A40A-8E4B-8280-E7513E745239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24" creationId="{E9568588-CD9A-0E4C-A612-4628FCC6DCE6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29" creationId="{181633B6-658A-A34A-9147-6FE421DE77B2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30" creationId="{30560FF3-7F16-C743-A987-250566663A23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34" creationId="{3AA85940-B000-4042-9098-A85203638F97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35" creationId="{F3AC0429-2858-5947-9B9C-299A9E05C9B7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36" creationId="{03F2D160-22B3-F749-AD07-16E1D3BB0020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39" creationId="{10AA59F3-0E96-2E43-A270-2778A762400E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51" creationId="{9691EA56-DFA4-8D40-A1FB-C415436EBDD0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52" creationId="{6F1B13A1-8B78-0D42-B18E-6BFEF67CC5D6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53" creationId="{24650FC8-94A2-5C45-83F2-7C90D8960212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54" creationId="{80D4C888-D7CF-6843-8D17-17160AE9913B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55" creationId="{E6E788E7-F7BE-5741-8093-FAE991CBAF57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63" creationId="{DE0AD916-933A-954C-9DFD-0386DBBDFCA2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64" creationId="{7BC1A34D-DE38-AC47-909E-C9FEE5BD1410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65" creationId="{34492058-2E91-7C4B-B6A7-B60F7C14F753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66" creationId="{96795166-DBF2-E74D-9F46-BDF171C7A28F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67" creationId="{23CF1432-0973-564D-BDA6-60E46AD0FD8D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68" creationId="{DF0A03CC-A186-E547-8F55-E4A1A89592BC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69" creationId="{E4C10F85-AD0B-9B46-BF11-806FF6F293FA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70" creationId="{7355C519-FB9A-6847-9FFC-E05B26828B69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75" creationId="{779E55CC-9F0E-F742-8765-45956A757EC2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76" creationId="{E17E7B17-12B3-4F4B-9E0D-15ECF2D4C164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77" creationId="{11629366-FF3E-1047-B67B-B896D35CDEE9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78" creationId="{D130E4A3-FA81-974D-A125-119EE1B346C4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79" creationId="{261E6A3D-5C40-2446-8155-DFAE3A25FBFF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80" creationId="{F0921CF0-E886-2340-8DBE-2C870C39EE4F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81" creationId="{42D9BDCA-716F-0F46-B068-0CA84A9CEF95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82" creationId="{A888069C-5D0C-B344-B0BB-BCE60A0B83C5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93" creationId="{097F88FB-F8A7-3540-91A9-18900FC6781B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94" creationId="{A356F377-4469-B546-A3A3-D851AC966F06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95" creationId="{35F0151D-9785-CF4F-9C38-4F91263FA4B4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98" creationId="{9F2162C0-8F51-6340-BB48-337424BAFE30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99" creationId="{9DFAE51E-3391-EA4C-8C7A-E2769691DF7F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100" creationId="{F659CFE0-5228-CB4E-9287-7A0997DA6504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101" creationId="{3FE4AE67-79AD-054D-A7D1-7311B124250F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104" creationId="{19ED8FA4-F8AE-8041-ABBD-33926E78A52A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105" creationId="{5489606B-B00A-9443-83BD-42FE53EDFA91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113" creationId="{DA817B39-E505-FA4B-A24B-5FE095E18955}"/>
          </ac:spMkLst>
        </pc:spChg>
        <pc:spChg chg="del">
          <ac:chgData name="Nicolas Michel" userId="d441b5a5-d92b-462a-89a0-2af9e5dd3c79" providerId="ADAL" clId="{F251B290-26A8-7343-A999-F2DF08A07E21}" dt="2021-05-21T03:32:50.689" v="2070" actId="478"/>
          <ac:spMkLst>
            <pc:docMk/>
            <pc:sldMk cId="470400997" sldId="2026819550"/>
            <ac:spMk id="114" creationId="{CEBABDAA-2C11-A049-9A88-A15D54293389}"/>
          </ac:spMkLst>
        </pc:spChg>
        <pc:grpChg chg="del">
          <ac:chgData name="Nicolas Michel" userId="d441b5a5-d92b-462a-89a0-2af9e5dd3c79" providerId="ADAL" clId="{F251B290-26A8-7343-A999-F2DF08A07E21}" dt="2021-05-21T03:32:50.689" v="2070" actId="478"/>
          <ac:grpSpMkLst>
            <pc:docMk/>
            <pc:sldMk cId="470400997" sldId="2026819550"/>
            <ac:grpSpMk id="56" creationId="{2EBCDB16-3D14-7245-9BF3-2E5B89EB2F26}"/>
          </ac:grpSpMkLst>
        </pc:grpChg>
        <pc:grpChg chg="del">
          <ac:chgData name="Nicolas Michel" userId="d441b5a5-d92b-462a-89a0-2af9e5dd3c79" providerId="ADAL" clId="{F251B290-26A8-7343-A999-F2DF08A07E21}" dt="2021-05-21T03:32:50.689" v="2070" actId="478"/>
          <ac:grpSpMkLst>
            <pc:docMk/>
            <pc:sldMk cId="470400997" sldId="2026819550"/>
            <ac:grpSpMk id="106" creationId="{BD177C57-CFE6-EA4F-93A5-F572B3D013EA}"/>
          </ac:grpSpMkLst>
        </pc:grpChg>
        <pc:picChg chg="add del">
          <ac:chgData name="Nicolas Michel" userId="d441b5a5-d92b-462a-89a0-2af9e5dd3c79" providerId="ADAL" clId="{F251B290-26A8-7343-A999-F2DF08A07E21}" dt="2021-05-21T04:01:50.778" v="2912"/>
          <ac:picMkLst>
            <pc:docMk/>
            <pc:sldMk cId="470400997" sldId="2026819550"/>
            <ac:picMk id="2" creationId="{A668AA49-3A6D-7B44-9D26-4F349C018EE9}"/>
          </ac:picMkLst>
        </pc:picChg>
        <pc:picChg chg="add mod">
          <ac:chgData name="Nicolas Michel" userId="d441b5a5-d92b-462a-89a0-2af9e5dd3c79" providerId="ADAL" clId="{F251B290-26A8-7343-A999-F2DF08A07E21}" dt="2021-05-21T04:03:52.518" v="2928" actId="2085"/>
          <ac:picMkLst>
            <pc:docMk/>
            <pc:sldMk cId="470400997" sldId="2026819550"/>
            <ac:picMk id="5" creationId="{437B3712-316D-664B-BF96-26F1DF6EF988}"/>
          </ac:picMkLst>
        </pc:picChg>
        <pc:picChg chg="del">
          <ac:chgData name="Nicolas Michel" userId="d441b5a5-d92b-462a-89a0-2af9e5dd3c79" providerId="ADAL" clId="{F251B290-26A8-7343-A999-F2DF08A07E21}" dt="2021-05-21T03:32:50.689" v="2070" actId="478"/>
          <ac:picMkLst>
            <pc:docMk/>
            <pc:sldMk cId="470400997" sldId="2026819550"/>
            <ac:picMk id="89" creationId="{C8AEB425-0158-7A40-92F1-78FA441BD226}"/>
          </ac:picMkLst>
        </pc:picChg>
        <pc:picChg chg="del">
          <ac:chgData name="Nicolas Michel" userId="d441b5a5-d92b-462a-89a0-2af9e5dd3c79" providerId="ADAL" clId="{F251B290-26A8-7343-A999-F2DF08A07E21}" dt="2021-05-21T03:32:50.689" v="2070" actId="478"/>
          <ac:picMkLst>
            <pc:docMk/>
            <pc:sldMk cId="470400997" sldId="2026819550"/>
            <ac:picMk id="90" creationId="{0EAA1C1F-DD1B-F44D-8765-A00ADEB26416}"/>
          </ac:picMkLst>
        </pc:picChg>
        <pc:picChg chg="add del mod">
          <ac:chgData name="Nicolas Michel" userId="d441b5a5-d92b-462a-89a0-2af9e5dd3c79" providerId="ADAL" clId="{F251B290-26A8-7343-A999-F2DF08A07E21}" dt="2021-05-21T04:02:03.178" v="2916" actId="478"/>
          <ac:picMkLst>
            <pc:docMk/>
            <pc:sldMk cId="470400997" sldId="2026819550"/>
            <ac:picMk id="116" creationId="{96EB1E8D-3577-E94E-89B7-A754477BC2E6}"/>
          </ac:picMkLst>
        </pc:picChg>
        <pc:cxnChg chg="del mod">
          <ac:chgData name="Nicolas Michel" userId="d441b5a5-d92b-462a-89a0-2af9e5dd3c79" providerId="ADAL" clId="{F251B290-26A8-7343-A999-F2DF08A07E21}" dt="2021-05-21T03:32:50.689" v="2070" actId="478"/>
          <ac:cxnSpMkLst>
            <pc:docMk/>
            <pc:sldMk cId="470400997" sldId="2026819550"/>
            <ac:cxnSpMk id="12" creationId="{A7CEB8BC-C86F-1B42-BCA1-A93BE229C01A}"/>
          </ac:cxnSpMkLst>
        </pc:cxnChg>
        <pc:cxnChg chg="del mod">
          <ac:chgData name="Nicolas Michel" userId="d441b5a5-d92b-462a-89a0-2af9e5dd3c79" providerId="ADAL" clId="{F251B290-26A8-7343-A999-F2DF08A07E21}" dt="2021-05-21T03:32:50.689" v="2070" actId="478"/>
          <ac:cxnSpMkLst>
            <pc:docMk/>
            <pc:sldMk cId="470400997" sldId="2026819550"/>
            <ac:cxnSpMk id="13" creationId="{D5A26D7E-110C-F84D-A5F4-52FA7B2F2197}"/>
          </ac:cxnSpMkLst>
        </pc:cxnChg>
        <pc:cxnChg chg="del mod">
          <ac:chgData name="Nicolas Michel" userId="d441b5a5-d92b-462a-89a0-2af9e5dd3c79" providerId="ADAL" clId="{F251B290-26A8-7343-A999-F2DF08A07E21}" dt="2021-05-21T03:32:50.689" v="2070" actId="478"/>
          <ac:cxnSpMkLst>
            <pc:docMk/>
            <pc:sldMk cId="470400997" sldId="2026819550"/>
            <ac:cxnSpMk id="14" creationId="{71F77FA8-402A-754F-B5D0-541FB06B16F2}"/>
          </ac:cxnSpMkLst>
        </pc:cxnChg>
        <pc:cxnChg chg="del mod">
          <ac:chgData name="Nicolas Michel" userId="d441b5a5-d92b-462a-89a0-2af9e5dd3c79" providerId="ADAL" clId="{F251B290-26A8-7343-A999-F2DF08A07E21}" dt="2021-05-21T03:32:50.689" v="2070" actId="478"/>
          <ac:cxnSpMkLst>
            <pc:docMk/>
            <pc:sldMk cId="470400997" sldId="2026819550"/>
            <ac:cxnSpMk id="20" creationId="{824B5EEC-56FE-834E-9C85-DEB931959512}"/>
          </ac:cxnSpMkLst>
        </pc:cxnChg>
        <pc:cxnChg chg="del mod">
          <ac:chgData name="Nicolas Michel" userId="d441b5a5-d92b-462a-89a0-2af9e5dd3c79" providerId="ADAL" clId="{F251B290-26A8-7343-A999-F2DF08A07E21}" dt="2021-05-21T03:32:50.689" v="2070" actId="478"/>
          <ac:cxnSpMkLst>
            <pc:docMk/>
            <pc:sldMk cId="470400997" sldId="2026819550"/>
            <ac:cxnSpMk id="21" creationId="{C8664351-80C2-384B-B7D8-39CE594F50EC}"/>
          </ac:cxnSpMkLst>
        </pc:cxnChg>
        <pc:cxnChg chg="del mod">
          <ac:chgData name="Nicolas Michel" userId="d441b5a5-d92b-462a-89a0-2af9e5dd3c79" providerId="ADAL" clId="{F251B290-26A8-7343-A999-F2DF08A07E21}" dt="2021-05-21T03:32:50.689" v="2070" actId="478"/>
          <ac:cxnSpMkLst>
            <pc:docMk/>
            <pc:sldMk cId="470400997" sldId="2026819550"/>
            <ac:cxnSpMk id="25" creationId="{B650BB6D-5699-1247-8DC8-E7288CC329AF}"/>
          </ac:cxnSpMkLst>
        </pc:cxnChg>
        <pc:cxnChg chg="del mod">
          <ac:chgData name="Nicolas Michel" userId="d441b5a5-d92b-462a-89a0-2af9e5dd3c79" providerId="ADAL" clId="{F251B290-26A8-7343-A999-F2DF08A07E21}" dt="2021-05-21T03:32:50.689" v="2070" actId="478"/>
          <ac:cxnSpMkLst>
            <pc:docMk/>
            <pc:sldMk cId="470400997" sldId="2026819550"/>
            <ac:cxnSpMk id="26" creationId="{606306F6-3793-8F44-89C6-55A6B5C2FAE4}"/>
          </ac:cxnSpMkLst>
        </pc:cxnChg>
        <pc:cxnChg chg="del mod">
          <ac:chgData name="Nicolas Michel" userId="d441b5a5-d92b-462a-89a0-2af9e5dd3c79" providerId="ADAL" clId="{F251B290-26A8-7343-A999-F2DF08A07E21}" dt="2021-05-21T03:32:50.689" v="2070" actId="478"/>
          <ac:cxnSpMkLst>
            <pc:docMk/>
            <pc:sldMk cId="470400997" sldId="2026819550"/>
            <ac:cxnSpMk id="27" creationId="{70026E75-5B57-554B-B430-F1E12D8E430D}"/>
          </ac:cxnSpMkLst>
        </pc:cxnChg>
        <pc:cxnChg chg="del mod">
          <ac:chgData name="Nicolas Michel" userId="d441b5a5-d92b-462a-89a0-2af9e5dd3c79" providerId="ADAL" clId="{F251B290-26A8-7343-A999-F2DF08A07E21}" dt="2021-05-21T03:32:50.689" v="2070" actId="478"/>
          <ac:cxnSpMkLst>
            <pc:docMk/>
            <pc:sldMk cId="470400997" sldId="2026819550"/>
            <ac:cxnSpMk id="28" creationId="{D80C1BC5-E11F-7A45-A55E-962F2F6918D5}"/>
          </ac:cxnSpMkLst>
        </pc:cxnChg>
        <pc:cxnChg chg="del mod">
          <ac:chgData name="Nicolas Michel" userId="d441b5a5-d92b-462a-89a0-2af9e5dd3c79" providerId="ADAL" clId="{F251B290-26A8-7343-A999-F2DF08A07E21}" dt="2021-05-21T03:32:50.689" v="2070" actId="478"/>
          <ac:cxnSpMkLst>
            <pc:docMk/>
            <pc:sldMk cId="470400997" sldId="2026819550"/>
            <ac:cxnSpMk id="31" creationId="{114EE999-BFFF-3C4E-BAFD-33968F1F6FF9}"/>
          </ac:cxnSpMkLst>
        </pc:cxnChg>
        <pc:cxnChg chg="del">
          <ac:chgData name="Nicolas Michel" userId="d441b5a5-d92b-462a-89a0-2af9e5dd3c79" providerId="ADAL" clId="{F251B290-26A8-7343-A999-F2DF08A07E21}" dt="2021-05-21T03:32:50.689" v="2070" actId="478"/>
          <ac:cxnSpMkLst>
            <pc:docMk/>
            <pc:sldMk cId="470400997" sldId="2026819550"/>
            <ac:cxnSpMk id="32" creationId="{C9C4E9B2-A5E6-D948-AF3B-A7D8AC9694DC}"/>
          </ac:cxnSpMkLst>
        </pc:cxnChg>
        <pc:cxnChg chg="del">
          <ac:chgData name="Nicolas Michel" userId="d441b5a5-d92b-462a-89a0-2af9e5dd3c79" providerId="ADAL" clId="{F251B290-26A8-7343-A999-F2DF08A07E21}" dt="2021-05-21T03:32:50.689" v="2070" actId="478"/>
          <ac:cxnSpMkLst>
            <pc:docMk/>
            <pc:sldMk cId="470400997" sldId="2026819550"/>
            <ac:cxnSpMk id="33" creationId="{039026E6-6DCC-F945-89F6-458298A5ABD0}"/>
          </ac:cxnSpMkLst>
        </pc:cxnChg>
        <pc:cxnChg chg="del mod">
          <ac:chgData name="Nicolas Michel" userId="d441b5a5-d92b-462a-89a0-2af9e5dd3c79" providerId="ADAL" clId="{F251B290-26A8-7343-A999-F2DF08A07E21}" dt="2021-05-21T03:32:50.689" v="2070" actId="478"/>
          <ac:cxnSpMkLst>
            <pc:docMk/>
            <pc:sldMk cId="470400997" sldId="2026819550"/>
            <ac:cxnSpMk id="37" creationId="{CD85FDA5-5CC4-9E48-80E5-2C2372D1A7BA}"/>
          </ac:cxnSpMkLst>
        </pc:cxnChg>
        <pc:cxnChg chg="del mod">
          <ac:chgData name="Nicolas Michel" userId="d441b5a5-d92b-462a-89a0-2af9e5dd3c79" providerId="ADAL" clId="{F251B290-26A8-7343-A999-F2DF08A07E21}" dt="2021-05-21T03:32:50.689" v="2070" actId="478"/>
          <ac:cxnSpMkLst>
            <pc:docMk/>
            <pc:sldMk cId="470400997" sldId="2026819550"/>
            <ac:cxnSpMk id="38" creationId="{9A6BF82D-E426-6944-88EC-96E6A246998A}"/>
          </ac:cxnSpMkLst>
        </pc:cxnChg>
        <pc:cxnChg chg="del mod">
          <ac:chgData name="Nicolas Michel" userId="d441b5a5-d92b-462a-89a0-2af9e5dd3c79" providerId="ADAL" clId="{F251B290-26A8-7343-A999-F2DF08A07E21}" dt="2021-05-21T03:32:50.689" v="2070" actId="478"/>
          <ac:cxnSpMkLst>
            <pc:docMk/>
            <pc:sldMk cId="470400997" sldId="2026819550"/>
            <ac:cxnSpMk id="40" creationId="{A32330E8-4409-4C4E-8BFC-84F558FEC7A0}"/>
          </ac:cxnSpMkLst>
        </pc:cxnChg>
        <pc:cxnChg chg="del mod">
          <ac:chgData name="Nicolas Michel" userId="d441b5a5-d92b-462a-89a0-2af9e5dd3c79" providerId="ADAL" clId="{F251B290-26A8-7343-A999-F2DF08A07E21}" dt="2021-05-21T03:32:50.689" v="2070" actId="478"/>
          <ac:cxnSpMkLst>
            <pc:docMk/>
            <pc:sldMk cId="470400997" sldId="2026819550"/>
            <ac:cxnSpMk id="41" creationId="{F922E8D0-0810-284B-A857-76A5585B7356}"/>
          </ac:cxnSpMkLst>
        </pc:cxnChg>
        <pc:cxnChg chg="del mod">
          <ac:chgData name="Nicolas Michel" userId="d441b5a5-d92b-462a-89a0-2af9e5dd3c79" providerId="ADAL" clId="{F251B290-26A8-7343-A999-F2DF08A07E21}" dt="2021-05-21T03:32:50.689" v="2070" actId="478"/>
          <ac:cxnSpMkLst>
            <pc:docMk/>
            <pc:sldMk cId="470400997" sldId="2026819550"/>
            <ac:cxnSpMk id="42" creationId="{107A6A16-5635-B348-91EE-BBB9F0CC4B1C}"/>
          </ac:cxnSpMkLst>
        </pc:cxnChg>
        <pc:cxnChg chg="del mod">
          <ac:chgData name="Nicolas Michel" userId="d441b5a5-d92b-462a-89a0-2af9e5dd3c79" providerId="ADAL" clId="{F251B290-26A8-7343-A999-F2DF08A07E21}" dt="2021-05-21T03:32:50.689" v="2070" actId="478"/>
          <ac:cxnSpMkLst>
            <pc:docMk/>
            <pc:sldMk cId="470400997" sldId="2026819550"/>
            <ac:cxnSpMk id="43" creationId="{7659DC91-58C9-834E-8919-1DBE6882C977}"/>
          </ac:cxnSpMkLst>
        </pc:cxnChg>
        <pc:cxnChg chg="del mod">
          <ac:chgData name="Nicolas Michel" userId="d441b5a5-d92b-462a-89a0-2af9e5dd3c79" providerId="ADAL" clId="{F251B290-26A8-7343-A999-F2DF08A07E21}" dt="2021-05-21T03:32:50.689" v="2070" actId="478"/>
          <ac:cxnSpMkLst>
            <pc:docMk/>
            <pc:sldMk cId="470400997" sldId="2026819550"/>
            <ac:cxnSpMk id="44" creationId="{73830087-B061-154B-90C8-BF8E424961B5}"/>
          </ac:cxnSpMkLst>
        </pc:cxnChg>
        <pc:cxnChg chg="del mod">
          <ac:chgData name="Nicolas Michel" userId="d441b5a5-d92b-462a-89a0-2af9e5dd3c79" providerId="ADAL" clId="{F251B290-26A8-7343-A999-F2DF08A07E21}" dt="2021-05-21T03:32:50.689" v="2070" actId="478"/>
          <ac:cxnSpMkLst>
            <pc:docMk/>
            <pc:sldMk cId="470400997" sldId="2026819550"/>
            <ac:cxnSpMk id="45" creationId="{19ADD15E-6225-DE42-8F4B-07CF30C5BD31}"/>
          </ac:cxnSpMkLst>
        </pc:cxnChg>
        <pc:cxnChg chg="del mod">
          <ac:chgData name="Nicolas Michel" userId="d441b5a5-d92b-462a-89a0-2af9e5dd3c79" providerId="ADAL" clId="{F251B290-26A8-7343-A999-F2DF08A07E21}" dt="2021-05-21T03:32:50.689" v="2070" actId="478"/>
          <ac:cxnSpMkLst>
            <pc:docMk/>
            <pc:sldMk cId="470400997" sldId="2026819550"/>
            <ac:cxnSpMk id="46" creationId="{CC848647-4557-6043-9D78-3055F721F75A}"/>
          </ac:cxnSpMkLst>
        </pc:cxnChg>
        <pc:cxnChg chg="del mod">
          <ac:chgData name="Nicolas Michel" userId="d441b5a5-d92b-462a-89a0-2af9e5dd3c79" providerId="ADAL" clId="{F251B290-26A8-7343-A999-F2DF08A07E21}" dt="2021-05-21T03:32:50.689" v="2070" actId="478"/>
          <ac:cxnSpMkLst>
            <pc:docMk/>
            <pc:sldMk cId="470400997" sldId="2026819550"/>
            <ac:cxnSpMk id="47" creationId="{6F2836CC-5038-854A-ADC8-6D8CECF75870}"/>
          </ac:cxnSpMkLst>
        </pc:cxnChg>
        <pc:cxnChg chg="del mod">
          <ac:chgData name="Nicolas Michel" userId="d441b5a5-d92b-462a-89a0-2af9e5dd3c79" providerId="ADAL" clId="{F251B290-26A8-7343-A999-F2DF08A07E21}" dt="2021-05-21T03:32:50.689" v="2070" actId="478"/>
          <ac:cxnSpMkLst>
            <pc:docMk/>
            <pc:sldMk cId="470400997" sldId="2026819550"/>
            <ac:cxnSpMk id="48" creationId="{B48BB6D8-4AB3-AD44-BF1F-D9D70B8A3A93}"/>
          </ac:cxnSpMkLst>
        </pc:cxnChg>
        <pc:cxnChg chg="del mod">
          <ac:chgData name="Nicolas Michel" userId="d441b5a5-d92b-462a-89a0-2af9e5dd3c79" providerId="ADAL" clId="{F251B290-26A8-7343-A999-F2DF08A07E21}" dt="2021-05-21T03:32:50.689" v="2070" actId="478"/>
          <ac:cxnSpMkLst>
            <pc:docMk/>
            <pc:sldMk cId="470400997" sldId="2026819550"/>
            <ac:cxnSpMk id="49" creationId="{23D277AD-B5EF-CB44-8496-8D8F248C362C}"/>
          </ac:cxnSpMkLst>
        </pc:cxnChg>
        <pc:cxnChg chg="del mod">
          <ac:chgData name="Nicolas Michel" userId="d441b5a5-d92b-462a-89a0-2af9e5dd3c79" providerId="ADAL" clId="{F251B290-26A8-7343-A999-F2DF08A07E21}" dt="2021-05-21T03:32:50.689" v="2070" actId="478"/>
          <ac:cxnSpMkLst>
            <pc:docMk/>
            <pc:sldMk cId="470400997" sldId="2026819550"/>
            <ac:cxnSpMk id="50" creationId="{BD1C0D7E-034B-E942-94D4-5A4E36024EDE}"/>
          </ac:cxnSpMkLst>
        </pc:cxnChg>
        <pc:cxnChg chg="del mod">
          <ac:chgData name="Nicolas Michel" userId="d441b5a5-d92b-462a-89a0-2af9e5dd3c79" providerId="ADAL" clId="{F251B290-26A8-7343-A999-F2DF08A07E21}" dt="2021-05-21T03:32:50.689" v="2070" actId="478"/>
          <ac:cxnSpMkLst>
            <pc:docMk/>
            <pc:sldMk cId="470400997" sldId="2026819550"/>
            <ac:cxnSpMk id="62" creationId="{8CDEF4E9-0A94-924A-A57C-CFB670A97AC3}"/>
          </ac:cxnSpMkLst>
        </pc:cxnChg>
        <pc:cxnChg chg="del mod">
          <ac:chgData name="Nicolas Michel" userId="d441b5a5-d92b-462a-89a0-2af9e5dd3c79" providerId="ADAL" clId="{F251B290-26A8-7343-A999-F2DF08A07E21}" dt="2021-05-21T03:32:50.689" v="2070" actId="478"/>
          <ac:cxnSpMkLst>
            <pc:docMk/>
            <pc:sldMk cId="470400997" sldId="2026819550"/>
            <ac:cxnSpMk id="71" creationId="{9BD8EC9C-F2B5-294F-9E34-47D73319790A}"/>
          </ac:cxnSpMkLst>
        </pc:cxnChg>
        <pc:cxnChg chg="del mod">
          <ac:chgData name="Nicolas Michel" userId="d441b5a5-d92b-462a-89a0-2af9e5dd3c79" providerId="ADAL" clId="{F251B290-26A8-7343-A999-F2DF08A07E21}" dt="2021-05-21T03:32:50.689" v="2070" actId="478"/>
          <ac:cxnSpMkLst>
            <pc:docMk/>
            <pc:sldMk cId="470400997" sldId="2026819550"/>
            <ac:cxnSpMk id="72" creationId="{D3822BBC-E1D0-2045-9BB1-739EE492FFE8}"/>
          </ac:cxnSpMkLst>
        </pc:cxnChg>
        <pc:cxnChg chg="del mod">
          <ac:chgData name="Nicolas Michel" userId="d441b5a5-d92b-462a-89a0-2af9e5dd3c79" providerId="ADAL" clId="{F251B290-26A8-7343-A999-F2DF08A07E21}" dt="2021-05-21T03:32:50.689" v="2070" actId="478"/>
          <ac:cxnSpMkLst>
            <pc:docMk/>
            <pc:sldMk cId="470400997" sldId="2026819550"/>
            <ac:cxnSpMk id="73" creationId="{BAB5FF20-91C3-A44B-844F-E633E4689AD6}"/>
          </ac:cxnSpMkLst>
        </pc:cxnChg>
        <pc:cxnChg chg="del mod">
          <ac:chgData name="Nicolas Michel" userId="d441b5a5-d92b-462a-89a0-2af9e5dd3c79" providerId="ADAL" clId="{F251B290-26A8-7343-A999-F2DF08A07E21}" dt="2021-05-21T03:32:50.689" v="2070" actId="478"/>
          <ac:cxnSpMkLst>
            <pc:docMk/>
            <pc:sldMk cId="470400997" sldId="2026819550"/>
            <ac:cxnSpMk id="74" creationId="{0598A336-C30E-5747-9C9F-27AAB10A88D3}"/>
          </ac:cxnSpMkLst>
        </pc:cxnChg>
        <pc:cxnChg chg="del mod">
          <ac:chgData name="Nicolas Michel" userId="d441b5a5-d92b-462a-89a0-2af9e5dd3c79" providerId="ADAL" clId="{F251B290-26A8-7343-A999-F2DF08A07E21}" dt="2021-05-21T03:32:50.689" v="2070" actId="478"/>
          <ac:cxnSpMkLst>
            <pc:docMk/>
            <pc:sldMk cId="470400997" sldId="2026819550"/>
            <ac:cxnSpMk id="83" creationId="{19C60F98-C4F6-0343-8144-6867760F5DF6}"/>
          </ac:cxnSpMkLst>
        </pc:cxnChg>
        <pc:cxnChg chg="del mod">
          <ac:chgData name="Nicolas Michel" userId="d441b5a5-d92b-462a-89a0-2af9e5dd3c79" providerId="ADAL" clId="{F251B290-26A8-7343-A999-F2DF08A07E21}" dt="2021-05-21T03:32:50.689" v="2070" actId="478"/>
          <ac:cxnSpMkLst>
            <pc:docMk/>
            <pc:sldMk cId="470400997" sldId="2026819550"/>
            <ac:cxnSpMk id="84" creationId="{128C46C0-3AF3-7448-84EB-05CF9A7E5B6C}"/>
          </ac:cxnSpMkLst>
        </pc:cxnChg>
        <pc:cxnChg chg="del mod">
          <ac:chgData name="Nicolas Michel" userId="d441b5a5-d92b-462a-89a0-2af9e5dd3c79" providerId="ADAL" clId="{F251B290-26A8-7343-A999-F2DF08A07E21}" dt="2021-05-21T03:32:50.689" v="2070" actId="478"/>
          <ac:cxnSpMkLst>
            <pc:docMk/>
            <pc:sldMk cId="470400997" sldId="2026819550"/>
            <ac:cxnSpMk id="85" creationId="{E496748A-B548-894F-B9C3-31856721207F}"/>
          </ac:cxnSpMkLst>
        </pc:cxnChg>
        <pc:cxnChg chg="del mod">
          <ac:chgData name="Nicolas Michel" userId="d441b5a5-d92b-462a-89a0-2af9e5dd3c79" providerId="ADAL" clId="{F251B290-26A8-7343-A999-F2DF08A07E21}" dt="2021-05-21T03:32:50.689" v="2070" actId="478"/>
          <ac:cxnSpMkLst>
            <pc:docMk/>
            <pc:sldMk cId="470400997" sldId="2026819550"/>
            <ac:cxnSpMk id="86" creationId="{D0560152-4BA6-E540-A4A5-97E71E28F7C3}"/>
          </ac:cxnSpMkLst>
        </pc:cxnChg>
        <pc:cxnChg chg="del mod">
          <ac:chgData name="Nicolas Michel" userId="d441b5a5-d92b-462a-89a0-2af9e5dd3c79" providerId="ADAL" clId="{F251B290-26A8-7343-A999-F2DF08A07E21}" dt="2021-05-21T03:32:50.689" v="2070" actId="478"/>
          <ac:cxnSpMkLst>
            <pc:docMk/>
            <pc:sldMk cId="470400997" sldId="2026819550"/>
            <ac:cxnSpMk id="87" creationId="{7B894E5A-C877-5348-83A5-9660079824B7}"/>
          </ac:cxnSpMkLst>
        </pc:cxnChg>
        <pc:cxnChg chg="del mod">
          <ac:chgData name="Nicolas Michel" userId="d441b5a5-d92b-462a-89a0-2af9e5dd3c79" providerId="ADAL" clId="{F251B290-26A8-7343-A999-F2DF08A07E21}" dt="2021-05-21T03:32:50.689" v="2070" actId="478"/>
          <ac:cxnSpMkLst>
            <pc:docMk/>
            <pc:sldMk cId="470400997" sldId="2026819550"/>
            <ac:cxnSpMk id="88" creationId="{4299DFCB-802F-1A4A-9B1A-97608C028FEC}"/>
          </ac:cxnSpMkLst>
        </pc:cxnChg>
        <pc:cxnChg chg="del mod">
          <ac:chgData name="Nicolas Michel" userId="d441b5a5-d92b-462a-89a0-2af9e5dd3c79" providerId="ADAL" clId="{F251B290-26A8-7343-A999-F2DF08A07E21}" dt="2021-05-21T03:32:50.689" v="2070" actId="478"/>
          <ac:cxnSpMkLst>
            <pc:docMk/>
            <pc:sldMk cId="470400997" sldId="2026819550"/>
            <ac:cxnSpMk id="91" creationId="{35DC8172-AB5A-864D-8717-F9FB025A3BCD}"/>
          </ac:cxnSpMkLst>
        </pc:cxnChg>
        <pc:cxnChg chg="del mod">
          <ac:chgData name="Nicolas Michel" userId="d441b5a5-d92b-462a-89a0-2af9e5dd3c79" providerId="ADAL" clId="{F251B290-26A8-7343-A999-F2DF08A07E21}" dt="2021-05-21T03:32:50.689" v="2070" actId="478"/>
          <ac:cxnSpMkLst>
            <pc:docMk/>
            <pc:sldMk cId="470400997" sldId="2026819550"/>
            <ac:cxnSpMk id="92" creationId="{9D502474-46D3-0749-8443-1693A161B4E0}"/>
          </ac:cxnSpMkLst>
        </pc:cxnChg>
        <pc:cxnChg chg="del">
          <ac:chgData name="Nicolas Michel" userId="d441b5a5-d92b-462a-89a0-2af9e5dd3c79" providerId="ADAL" clId="{F251B290-26A8-7343-A999-F2DF08A07E21}" dt="2021-05-21T03:32:50.689" v="2070" actId="478"/>
          <ac:cxnSpMkLst>
            <pc:docMk/>
            <pc:sldMk cId="470400997" sldId="2026819550"/>
            <ac:cxnSpMk id="96" creationId="{25273F93-33FD-AC4D-A870-4093F2402A94}"/>
          </ac:cxnSpMkLst>
        </pc:cxnChg>
        <pc:cxnChg chg="del">
          <ac:chgData name="Nicolas Michel" userId="d441b5a5-d92b-462a-89a0-2af9e5dd3c79" providerId="ADAL" clId="{F251B290-26A8-7343-A999-F2DF08A07E21}" dt="2021-05-21T03:32:50.689" v="2070" actId="478"/>
          <ac:cxnSpMkLst>
            <pc:docMk/>
            <pc:sldMk cId="470400997" sldId="2026819550"/>
            <ac:cxnSpMk id="97" creationId="{0C8EC863-796D-4940-9F72-564E07E1C2E6}"/>
          </ac:cxnSpMkLst>
        </pc:cxnChg>
        <pc:cxnChg chg="del mod">
          <ac:chgData name="Nicolas Michel" userId="d441b5a5-d92b-462a-89a0-2af9e5dd3c79" providerId="ADAL" clId="{F251B290-26A8-7343-A999-F2DF08A07E21}" dt="2021-05-21T03:32:50.689" v="2070" actId="478"/>
          <ac:cxnSpMkLst>
            <pc:docMk/>
            <pc:sldMk cId="470400997" sldId="2026819550"/>
            <ac:cxnSpMk id="102" creationId="{B782DB19-CA11-CA40-B20C-102B65E05E69}"/>
          </ac:cxnSpMkLst>
        </pc:cxnChg>
        <pc:cxnChg chg="del mod">
          <ac:chgData name="Nicolas Michel" userId="d441b5a5-d92b-462a-89a0-2af9e5dd3c79" providerId="ADAL" clId="{F251B290-26A8-7343-A999-F2DF08A07E21}" dt="2021-05-21T03:32:50.689" v="2070" actId="478"/>
          <ac:cxnSpMkLst>
            <pc:docMk/>
            <pc:sldMk cId="470400997" sldId="2026819550"/>
            <ac:cxnSpMk id="112" creationId="{2BFD2B1A-CACC-E349-9689-9877FFFE4AC3}"/>
          </ac:cxnSpMkLst>
        </pc:cxnChg>
        <pc:cxnChg chg="del mod">
          <ac:chgData name="Nicolas Michel" userId="d441b5a5-d92b-462a-89a0-2af9e5dd3c79" providerId="ADAL" clId="{F251B290-26A8-7343-A999-F2DF08A07E21}" dt="2021-05-21T03:32:50.689" v="2070" actId="478"/>
          <ac:cxnSpMkLst>
            <pc:docMk/>
            <pc:sldMk cId="470400997" sldId="2026819550"/>
            <ac:cxnSpMk id="115" creationId="{72D982F0-8D07-FA4E-8654-BCDF774E1109}"/>
          </ac:cxnSpMkLst>
        </pc:cxnChg>
      </pc:sldChg>
      <pc:sldChg chg="addSp delSp modSp add mod">
        <pc:chgData name="Nicolas Michel" userId="d441b5a5-d92b-462a-89a0-2af9e5dd3c79" providerId="ADAL" clId="{F251B290-26A8-7343-A999-F2DF08A07E21}" dt="2021-05-21T03:59:34.698" v="2861"/>
        <pc:sldMkLst>
          <pc:docMk/>
          <pc:sldMk cId="2659850651" sldId="2026819551"/>
        </pc:sldMkLst>
        <pc:spChg chg="mod">
          <ac:chgData name="Nicolas Michel" userId="d441b5a5-d92b-462a-89a0-2af9e5dd3c79" providerId="ADAL" clId="{F251B290-26A8-7343-A999-F2DF08A07E21}" dt="2021-05-21T03:59:34.698" v="2861"/>
          <ac:spMkLst>
            <pc:docMk/>
            <pc:sldMk cId="2659850651" sldId="2026819551"/>
            <ac:spMk id="2" creationId="{0B16F509-C388-0647-B59A-7A78DEEFFBF9}"/>
          </ac:spMkLst>
        </pc:spChg>
        <pc:spChg chg="mod">
          <ac:chgData name="Nicolas Michel" userId="d441b5a5-d92b-462a-89a0-2af9e5dd3c79" providerId="ADAL" clId="{F251B290-26A8-7343-A999-F2DF08A07E21}" dt="2021-05-21T03:34:08.783" v="2122" actId="20577"/>
          <ac:spMkLst>
            <pc:docMk/>
            <pc:sldMk cId="2659850651" sldId="2026819551"/>
            <ac:spMk id="3" creationId="{58CA4290-05C0-EE4C-8FA3-9382870CF054}"/>
          </ac:spMkLst>
        </pc:spChg>
        <pc:spChg chg="mod">
          <ac:chgData name="Nicolas Michel" userId="d441b5a5-d92b-462a-89a0-2af9e5dd3c79" providerId="ADAL" clId="{F251B290-26A8-7343-A999-F2DF08A07E21}" dt="2021-05-21T03:34:50.960" v="2131" actId="1076"/>
          <ac:spMkLst>
            <pc:docMk/>
            <pc:sldMk cId="2659850651" sldId="2026819551"/>
            <ac:spMk id="8" creationId="{0510E614-41AD-BA47-8918-9293FF9F3624}"/>
          </ac:spMkLst>
        </pc:spChg>
        <pc:spChg chg="mod">
          <ac:chgData name="Nicolas Michel" userId="d441b5a5-d92b-462a-89a0-2af9e5dd3c79" providerId="ADAL" clId="{F251B290-26A8-7343-A999-F2DF08A07E21}" dt="2021-05-21T03:35:32.487" v="2140" actId="14100"/>
          <ac:spMkLst>
            <pc:docMk/>
            <pc:sldMk cId="2659850651" sldId="2026819551"/>
            <ac:spMk id="9" creationId="{3888FD9C-A58E-244D-8EBC-CDE836EEF4A5}"/>
          </ac:spMkLst>
        </pc:spChg>
        <pc:spChg chg="del">
          <ac:chgData name="Nicolas Michel" userId="d441b5a5-d92b-462a-89a0-2af9e5dd3c79" providerId="ADAL" clId="{F251B290-26A8-7343-A999-F2DF08A07E21}" dt="2021-05-21T03:35:26.399" v="2139" actId="478"/>
          <ac:spMkLst>
            <pc:docMk/>
            <pc:sldMk cId="2659850651" sldId="2026819551"/>
            <ac:spMk id="10" creationId="{62C6BE04-459F-074D-ABFE-E01D3F6F0509}"/>
          </ac:spMkLst>
        </pc:spChg>
        <pc:spChg chg="add mod">
          <ac:chgData name="Nicolas Michel" userId="d441b5a5-d92b-462a-89a0-2af9e5dd3c79" providerId="ADAL" clId="{F251B290-26A8-7343-A999-F2DF08A07E21}" dt="2021-05-21T03:36:43.016" v="2270" actId="20577"/>
          <ac:spMkLst>
            <pc:docMk/>
            <pc:sldMk cId="2659850651" sldId="2026819551"/>
            <ac:spMk id="11" creationId="{B5448DDA-122C-A642-BA2A-625322A3D522}"/>
          </ac:spMkLst>
        </pc:spChg>
        <pc:picChg chg="add mod">
          <ac:chgData name="Nicolas Michel" userId="d441b5a5-d92b-462a-89a0-2af9e5dd3c79" providerId="ADAL" clId="{F251B290-26A8-7343-A999-F2DF08A07E21}" dt="2021-05-21T03:34:40.805" v="2129" actId="167"/>
          <ac:picMkLst>
            <pc:docMk/>
            <pc:sldMk cId="2659850651" sldId="2026819551"/>
            <ac:picMk id="4" creationId="{6D08ECBE-B21F-2B49-9E63-B9115847547D}"/>
          </ac:picMkLst>
        </pc:picChg>
        <pc:picChg chg="add mod">
          <ac:chgData name="Nicolas Michel" userId="d441b5a5-d92b-462a-89a0-2af9e5dd3c79" providerId="ADAL" clId="{F251B290-26A8-7343-A999-F2DF08A07E21}" dt="2021-05-21T03:35:59.162" v="2141" actId="108"/>
          <ac:picMkLst>
            <pc:docMk/>
            <pc:sldMk cId="2659850651" sldId="2026819551"/>
            <ac:picMk id="5" creationId="{D3C1C0AB-76E2-4143-B4F7-8743A1B09590}"/>
          </ac:picMkLst>
        </pc:picChg>
        <pc:picChg chg="del">
          <ac:chgData name="Nicolas Michel" userId="d441b5a5-d92b-462a-89a0-2af9e5dd3c79" providerId="ADAL" clId="{F251B290-26A8-7343-A999-F2DF08A07E21}" dt="2021-05-21T03:34:46.596" v="2130" actId="478"/>
          <ac:picMkLst>
            <pc:docMk/>
            <pc:sldMk cId="2659850651" sldId="2026819551"/>
            <ac:picMk id="6" creationId="{C13834B7-1535-F744-A393-B940F84A52CC}"/>
          </ac:picMkLst>
        </pc:picChg>
        <pc:picChg chg="del">
          <ac:chgData name="Nicolas Michel" userId="d441b5a5-d92b-462a-89a0-2af9e5dd3c79" providerId="ADAL" clId="{F251B290-26A8-7343-A999-F2DF08A07E21}" dt="2021-05-21T03:35:09.402" v="2132" actId="478"/>
          <ac:picMkLst>
            <pc:docMk/>
            <pc:sldMk cId="2659850651" sldId="2026819551"/>
            <ac:picMk id="7" creationId="{2B8DC23C-509A-E24D-8969-210FD8E98557}"/>
          </ac:picMkLst>
        </pc:picChg>
      </pc:sldChg>
      <pc:sldChg chg="addSp modSp add mod">
        <pc:chgData name="Nicolas Michel" userId="d441b5a5-d92b-462a-89a0-2af9e5dd3c79" providerId="ADAL" clId="{F251B290-26A8-7343-A999-F2DF08A07E21}" dt="2021-05-21T04:00:14.717" v="2905"/>
        <pc:sldMkLst>
          <pc:docMk/>
          <pc:sldMk cId="2350553323" sldId="2026819552"/>
        </pc:sldMkLst>
        <pc:spChg chg="add mod">
          <ac:chgData name="Nicolas Michel" userId="d441b5a5-d92b-462a-89a0-2af9e5dd3c79" providerId="ADAL" clId="{F251B290-26A8-7343-A999-F2DF08A07E21}" dt="2021-05-21T04:00:14.717" v="2905"/>
          <ac:spMkLst>
            <pc:docMk/>
            <pc:sldMk cId="2350553323" sldId="2026819552"/>
            <ac:spMk id="3" creationId="{CC14C47C-87BF-BC42-953C-A4723B16124F}"/>
          </ac:spMkLst>
        </pc:spChg>
        <pc:spChg chg="mod">
          <ac:chgData name="Nicolas Michel" userId="d441b5a5-d92b-462a-89a0-2af9e5dd3c79" providerId="ADAL" clId="{F251B290-26A8-7343-A999-F2DF08A07E21}" dt="2021-05-21T03:58:47.141" v="2855" actId="20577"/>
          <ac:spMkLst>
            <pc:docMk/>
            <pc:sldMk cId="2350553323" sldId="2026819552"/>
            <ac:spMk id="4" creationId="{12036F9E-F4B3-C947-9F03-4B1AEA50CE1B}"/>
          </ac:spMkLst>
        </pc:spChg>
      </pc:sldChg>
      <pc:sldChg chg="addSp modSp add mod">
        <pc:chgData name="Nicolas Michel" userId="d441b5a5-d92b-462a-89a0-2af9e5dd3c79" providerId="ADAL" clId="{F251B290-26A8-7343-A999-F2DF08A07E21}" dt="2021-05-21T07:28:23.104" v="8962" actId="20577"/>
        <pc:sldMkLst>
          <pc:docMk/>
          <pc:sldMk cId="1574201450" sldId="2026819553"/>
        </pc:sldMkLst>
        <pc:spChg chg="add mod">
          <ac:chgData name="Nicolas Michel" userId="d441b5a5-d92b-462a-89a0-2af9e5dd3c79" providerId="ADAL" clId="{F251B290-26A8-7343-A999-F2DF08A07E21}" dt="2021-05-21T07:28:23.104" v="8962" actId="20577"/>
          <ac:spMkLst>
            <pc:docMk/>
            <pc:sldMk cId="1574201450" sldId="2026819553"/>
            <ac:spMk id="3" creationId="{AF0123B4-D4C1-034A-BBAF-E185C3A7A25B}"/>
          </ac:spMkLst>
        </pc:spChg>
        <pc:spChg chg="mod">
          <ac:chgData name="Nicolas Michel" userId="d441b5a5-d92b-462a-89a0-2af9e5dd3c79" providerId="ADAL" clId="{F251B290-26A8-7343-A999-F2DF08A07E21}" dt="2021-05-21T07:27:59.083" v="8934" actId="20577"/>
          <ac:spMkLst>
            <pc:docMk/>
            <pc:sldMk cId="1574201450" sldId="2026819553"/>
            <ac:spMk id="4" creationId="{12036F9E-F4B3-C947-9F03-4B1AEA50CE1B}"/>
          </ac:spMkLst>
        </pc:spChg>
      </pc:sldChg>
      <pc:sldChg chg="modSp add">
        <pc:chgData name="Nicolas Michel" userId="d441b5a5-d92b-462a-89a0-2af9e5dd3c79" providerId="ADAL" clId="{F251B290-26A8-7343-A999-F2DF08A07E21}" dt="2021-05-21T03:59:13.761" v="2859"/>
        <pc:sldMkLst>
          <pc:docMk/>
          <pc:sldMk cId="3256282213" sldId="2026819554"/>
        </pc:sldMkLst>
        <pc:spChg chg="mod">
          <ac:chgData name="Nicolas Michel" userId="d441b5a5-d92b-462a-89a0-2af9e5dd3c79" providerId="ADAL" clId="{F251B290-26A8-7343-A999-F2DF08A07E21}" dt="2021-05-21T03:59:13.761" v="2859"/>
          <ac:spMkLst>
            <pc:docMk/>
            <pc:sldMk cId="3256282213" sldId="2026819554"/>
            <ac:spMk id="2" creationId="{0B16F509-C388-0647-B59A-7A78DEEFFBF9}"/>
          </ac:spMkLst>
        </pc:spChg>
      </pc:sldChg>
      <pc:sldChg chg="addSp delSp modSp add mod">
        <pc:chgData name="Nicolas Michel" userId="d441b5a5-d92b-462a-89a0-2af9e5dd3c79" providerId="ADAL" clId="{F251B290-26A8-7343-A999-F2DF08A07E21}" dt="2021-05-21T03:59:04.863" v="2858" actId="5793"/>
        <pc:sldMkLst>
          <pc:docMk/>
          <pc:sldMk cId="4200618467" sldId="2026819555"/>
        </pc:sldMkLst>
        <pc:spChg chg="mod">
          <ac:chgData name="Nicolas Michel" userId="d441b5a5-d92b-462a-89a0-2af9e5dd3c79" providerId="ADAL" clId="{F251B290-26A8-7343-A999-F2DF08A07E21}" dt="2021-05-21T03:58:54.747" v="2856"/>
          <ac:spMkLst>
            <pc:docMk/>
            <pc:sldMk cId="4200618467" sldId="2026819555"/>
            <ac:spMk id="3" creationId="{567CD349-E8FA-4C59-823E-07107AE434ED}"/>
          </ac:spMkLst>
        </pc:spChg>
        <pc:spChg chg="mod">
          <ac:chgData name="Nicolas Michel" userId="d441b5a5-d92b-462a-89a0-2af9e5dd3c79" providerId="ADAL" clId="{F251B290-26A8-7343-A999-F2DF08A07E21}" dt="2021-05-21T03:59:04.863" v="2858" actId="5793"/>
          <ac:spMkLst>
            <pc:docMk/>
            <pc:sldMk cId="4200618467" sldId="2026819555"/>
            <ac:spMk id="4" creationId="{09B6555F-1EAF-4F7A-8578-4612F0A9F50E}"/>
          </ac:spMkLst>
        </pc:spChg>
        <pc:spChg chg="mod">
          <ac:chgData name="Nicolas Michel" userId="d441b5a5-d92b-462a-89a0-2af9e5dd3c79" providerId="ADAL" clId="{F251B290-26A8-7343-A999-F2DF08A07E21}" dt="2021-05-21T03:57:01.398" v="2678" actId="14100"/>
          <ac:spMkLst>
            <pc:docMk/>
            <pc:sldMk cId="4200618467" sldId="2026819555"/>
            <ac:spMk id="6" creationId="{9E79DDAA-F860-4AD4-A40D-84EBA3E2E81F}"/>
          </ac:spMkLst>
        </pc:spChg>
        <pc:spChg chg="mod">
          <ac:chgData name="Nicolas Michel" userId="d441b5a5-d92b-462a-89a0-2af9e5dd3c79" providerId="ADAL" clId="{F251B290-26A8-7343-A999-F2DF08A07E21}" dt="2021-05-21T03:55:24.779" v="2580" actId="20577"/>
          <ac:spMkLst>
            <pc:docMk/>
            <pc:sldMk cId="4200618467" sldId="2026819555"/>
            <ac:spMk id="8" creationId="{5AF8D945-01A1-4CCF-B611-AEC573294E5B}"/>
          </ac:spMkLst>
        </pc:spChg>
        <pc:spChg chg="mod">
          <ac:chgData name="Nicolas Michel" userId="d441b5a5-d92b-462a-89a0-2af9e5dd3c79" providerId="ADAL" clId="{F251B290-26A8-7343-A999-F2DF08A07E21}" dt="2021-05-21T03:57:29.884" v="2750" actId="20577"/>
          <ac:spMkLst>
            <pc:docMk/>
            <pc:sldMk cId="4200618467" sldId="2026819555"/>
            <ac:spMk id="9" creationId="{FA547135-5B55-4DB3-B413-7CA685C7E922}"/>
          </ac:spMkLst>
        </pc:spChg>
        <pc:spChg chg="mod">
          <ac:chgData name="Nicolas Michel" userId="d441b5a5-d92b-462a-89a0-2af9e5dd3c79" providerId="ADAL" clId="{F251B290-26A8-7343-A999-F2DF08A07E21}" dt="2021-05-21T03:57:08.390" v="2695" actId="20577"/>
          <ac:spMkLst>
            <pc:docMk/>
            <pc:sldMk cId="4200618467" sldId="2026819555"/>
            <ac:spMk id="10" creationId="{80B26CBC-1FD5-43FF-8FBF-FF5D666407AB}"/>
          </ac:spMkLst>
        </pc:spChg>
        <pc:spChg chg="add mod">
          <ac:chgData name="Nicolas Michel" userId="d441b5a5-d92b-462a-89a0-2af9e5dd3c79" providerId="ADAL" clId="{F251B290-26A8-7343-A999-F2DF08A07E21}" dt="2021-05-21T03:55:08.884" v="2547" actId="14100"/>
          <ac:spMkLst>
            <pc:docMk/>
            <pc:sldMk cId="4200618467" sldId="2026819555"/>
            <ac:spMk id="12" creationId="{7F00C1B6-39DD-B04A-AF6F-97D9399A4A3E}"/>
          </ac:spMkLst>
        </pc:spChg>
        <pc:spChg chg="add mod">
          <ac:chgData name="Nicolas Michel" userId="d441b5a5-d92b-462a-89a0-2af9e5dd3c79" providerId="ADAL" clId="{F251B290-26A8-7343-A999-F2DF08A07E21}" dt="2021-05-21T03:55:14.140" v="2549" actId="14100"/>
          <ac:spMkLst>
            <pc:docMk/>
            <pc:sldMk cId="4200618467" sldId="2026819555"/>
            <ac:spMk id="13" creationId="{E9CFAB74-B391-E944-AF42-12D3883A13F1}"/>
          </ac:spMkLst>
        </pc:spChg>
        <pc:picChg chg="add mod">
          <ac:chgData name="Nicolas Michel" userId="d441b5a5-d92b-462a-89a0-2af9e5dd3c79" providerId="ADAL" clId="{F251B290-26A8-7343-A999-F2DF08A07E21}" dt="2021-05-21T03:54:54.187" v="2543" actId="1076"/>
          <ac:picMkLst>
            <pc:docMk/>
            <pc:sldMk cId="4200618467" sldId="2026819555"/>
            <ac:picMk id="11" creationId="{A59EA5B7-445D-624D-BAA9-B9925A2B81D4}"/>
          </ac:picMkLst>
        </pc:picChg>
        <pc:picChg chg="del">
          <ac:chgData name="Nicolas Michel" userId="d441b5a5-d92b-462a-89a0-2af9e5dd3c79" providerId="ADAL" clId="{F251B290-26A8-7343-A999-F2DF08A07E21}" dt="2021-05-21T03:54:44.464" v="2541" actId="478"/>
          <ac:picMkLst>
            <pc:docMk/>
            <pc:sldMk cId="4200618467" sldId="2026819555"/>
            <ac:picMk id="116" creationId="{96EB1E8D-3577-E94E-89B7-A754477BC2E6}"/>
          </ac:picMkLst>
        </pc:picChg>
      </pc:sldChg>
      <pc:sldChg chg="modSp add del mod">
        <pc:chgData name="Nicolas Michel" userId="d441b5a5-d92b-462a-89a0-2af9e5dd3c79" providerId="ADAL" clId="{F251B290-26A8-7343-A999-F2DF08A07E21}" dt="2021-05-21T05:06:45.876" v="5429" actId="2696"/>
        <pc:sldMkLst>
          <pc:docMk/>
          <pc:sldMk cId="3777873141" sldId="2026819556"/>
        </pc:sldMkLst>
        <pc:spChg chg="mod">
          <ac:chgData name="Nicolas Michel" userId="d441b5a5-d92b-462a-89a0-2af9e5dd3c79" providerId="ADAL" clId="{F251B290-26A8-7343-A999-F2DF08A07E21}" dt="2021-05-21T04:05:25.337" v="2952" actId="20577"/>
          <ac:spMkLst>
            <pc:docMk/>
            <pc:sldMk cId="3777873141" sldId="2026819556"/>
            <ac:spMk id="2" creationId="{0B16F509-C388-0647-B59A-7A78DEEFFBF9}"/>
          </ac:spMkLst>
        </pc:spChg>
        <pc:spChg chg="mod">
          <ac:chgData name="Nicolas Michel" userId="d441b5a5-d92b-462a-89a0-2af9e5dd3c79" providerId="ADAL" clId="{F251B290-26A8-7343-A999-F2DF08A07E21}" dt="2021-05-21T04:05:30.973" v="2966" actId="20577"/>
          <ac:spMkLst>
            <pc:docMk/>
            <pc:sldMk cId="3777873141" sldId="2026819556"/>
            <ac:spMk id="3" creationId="{58CA4290-05C0-EE4C-8FA3-9382870CF054}"/>
          </ac:spMkLst>
        </pc:spChg>
      </pc:sldChg>
      <pc:sldChg chg="addSp delSp modSp add del mod">
        <pc:chgData name="Nicolas Michel" userId="d441b5a5-d92b-462a-89a0-2af9e5dd3c79" providerId="ADAL" clId="{F251B290-26A8-7343-A999-F2DF08A07E21}" dt="2021-05-21T06:09:02.701" v="6649" actId="2696"/>
        <pc:sldMkLst>
          <pc:docMk/>
          <pc:sldMk cId="2531960038" sldId="2026819557"/>
        </pc:sldMkLst>
        <pc:spChg chg="mod">
          <ac:chgData name="Nicolas Michel" userId="d441b5a5-d92b-462a-89a0-2af9e5dd3c79" providerId="ADAL" clId="{F251B290-26A8-7343-A999-F2DF08A07E21}" dt="2021-05-21T04:07:11.159" v="2998" actId="20577"/>
          <ac:spMkLst>
            <pc:docMk/>
            <pc:sldMk cId="2531960038" sldId="2026819557"/>
            <ac:spMk id="3" creationId="{5B3CBD7C-FEE0-0E4C-B45B-D54D7D506A00}"/>
          </ac:spMkLst>
        </pc:spChg>
        <pc:spChg chg="add mod">
          <ac:chgData name="Nicolas Michel" userId="d441b5a5-d92b-462a-89a0-2af9e5dd3c79" providerId="ADAL" clId="{F251B290-26A8-7343-A999-F2DF08A07E21}" dt="2021-05-21T04:08:22.236" v="3023" actId="14100"/>
          <ac:spMkLst>
            <pc:docMk/>
            <pc:sldMk cId="2531960038" sldId="2026819557"/>
            <ac:spMk id="6" creationId="{6FC52C94-4E97-1041-81F6-A4335F8F097C}"/>
          </ac:spMkLst>
        </pc:spChg>
        <pc:spChg chg="add mod">
          <ac:chgData name="Nicolas Michel" userId="d441b5a5-d92b-462a-89a0-2af9e5dd3c79" providerId="ADAL" clId="{F251B290-26A8-7343-A999-F2DF08A07E21}" dt="2021-05-21T04:11:54.446" v="3363" actId="14100"/>
          <ac:spMkLst>
            <pc:docMk/>
            <pc:sldMk cId="2531960038" sldId="2026819557"/>
            <ac:spMk id="7" creationId="{E5586136-D0B9-2542-893B-FC8A5B6C748F}"/>
          </ac:spMkLst>
        </pc:spChg>
        <pc:spChg chg="add mod">
          <ac:chgData name="Nicolas Michel" userId="d441b5a5-d92b-462a-89a0-2af9e5dd3c79" providerId="ADAL" clId="{F251B290-26A8-7343-A999-F2DF08A07E21}" dt="2021-05-21T04:11:51.421" v="3362" actId="14100"/>
          <ac:spMkLst>
            <pc:docMk/>
            <pc:sldMk cId="2531960038" sldId="2026819557"/>
            <ac:spMk id="8" creationId="{1281B436-35E4-9D4D-AA76-412B09DE6474}"/>
          </ac:spMkLst>
        </pc:spChg>
        <pc:spChg chg="add mod">
          <ac:chgData name="Nicolas Michel" userId="d441b5a5-d92b-462a-89a0-2af9e5dd3c79" providerId="ADAL" clId="{F251B290-26A8-7343-A999-F2DF08A07E21}" dt="2021-05-21T04:11:59.514" v="3365" actId="1035"/>
          <ac:spMkLst>
            <pc:docMk/>
            <pc:sldMk cId="2531960038" sldId="2026819557"/>
            <ac:spMk id="9" creationId="{A1C9419D-53D5-AE4E-865F-FDCB0F0AE0BB}"/>
          </ac:spMkLst>
        </pc:spChg>
        <pc:spChg chg="add del mod">
          <ac:chgData name="Nicolas Michel" userId="d441b5a5-d92b-462a-89a0-2af9e5dd3c79" providerId="ADAL" clId="{F251B290-26A8-7343-A999-F2DF08A07E21}" dt="2021-05-21T04:52:04.412" v="4931"/>
          <ac:spMkLst>
            <pc:docMk/>
            <pc:sldMk cId="2531960038" sldId="2026819557"/>
            <ac:spMk id="10" creationId="{F5A73FCE-60B4-464C-8A38-FA873C3C072E}"/>
          </ac:spMkLst>
        </pc:spChg>
        <pc:spChg chg="mod">
          <ac:chgData name="Nicolas Michel" userId="d441b5a5-d92b-462a-89a0-2af9e5dd3c79" providerId="ADAL" clId="{F251B290-26A8-7343-A999-F2DF08A07E21}" dt="2021-05-21T06:05:26.937" v="6283" actId="1076"/>
          <ac:spMkLst>
            <pc:docMk/>
            <pc:sldMk cId="2531960038" sldId="2026819557"/>
            <ac:spMk id="140" creationId="{473794EE-055B-D247-8249-89A6D996B4FE}"/>
          </ac:spMkLst>
        </pc:spChg>
        <pc:picChg chg="add mod">
          <ac:chgData name="Nicolas Michel" userId="d441b5a5-d92b-462a-89a0-2af9e5dd3c79" providerId="ADAL" clId="{F251B290-26A8-7343-A999-F2DF08A07E21}" dt="2021-05-21T04:07:48.331" v="3017" actId="14100"/>
          <ac:picMkLst>
            <pc:docMk/>
            <pc:sldMk cId="2531960038" sldId="2026819557"/>
            <ac:picMk id="2" creationId="{723ACF0F-5763-3E4A-A919-D3CB28C85E64}"/>
          </ac:picMkLst>
        </pc:picChg>
        <pc:picChg chg="del">
          <ac:chgData name="Nicolas Michel" userId="d441b5a5-d92b-462a-89a0-2af9e5dd3c79" providerId="ADAL" clId="{F251B290-26A8-7343-A999-F2DF08A07E21}" dt="2021-05-21T04:07:39.781" v="3013" actId="478"/>
          <ac:picMkLst>
            <pc:docMk/>
            <pc:sldMk cId="2531960038" sldId="2026819557"/>
            <ac:picMk id="147" creationId="{3446E432-3A22-2644-99AB-9E32C1E678A0}"/>
          </ac:picMkLst>
        </pc:picChg>
      </pc:sldChg>
      <pc:sldChg chg="addSp delSp modSp add del mod">
        <pc:chgData name="Nicolas Michel" userId="d441b5a5-d92b-462a-89a0-2af9e5dd3c79" providerId="ADAL" clId="{F251B290-26A8-7343-A999-F2DF08A07E21}" dt="2021-05-21T06:14:50.311" v="7012" actId="2696"/>
        <pc:sldMkLst>
          <pc:docMk/>
          <pc:sldMk cId="2209016521" sldId="2026819558"/>
        </pc:sldMkLst>
        <pc:spChg chg="add mod">
          <ac:chgData name="Nicolas Michel" userId="d441b5a5-d92b-462a-89a0-2af9e5dd3c79" providerId="ADAL" clId="{F251B290-26A8-7343-A999-F2DF08A07E21}" dt="2021-05-21T04:16:03.304" v="3425" actId="767"/>
          <ac:spMkLst>
            <pc:docMk/>
            <pc:sldMk cId="2209016521" sldId="2026819558"/>
            <ac:spMk id="5" creationId="{54A71639-6F4C-D049-9EDB-41BB443DA3B2}"/>
          </ac:spMkLst>
        </pc:spChg>
        <pc:spChg chg="mod">
          <ac:chgData name="Nicolas Michel" userId="d441b5a5-d92b-462a-89a0-2af9e5dd3c79" providerId="ADAL" clId="{F251B290-26A8-7343-A999-F2DF08A07E21}" dt="2021-05-21T04:36:03.311" v="4311" actId="166"/>
          <ac:spMkLst>
            <pc:docMk/>
            <pc:sldMk cId="2209016521" sldId="2026819558"/>
            <ac:spMk id="6" creationId="{6FC52C94-4E97-1041-81F6-A4335F8F097C}"/>
          </ac:spMkLst>
        </pc:spChg>
        <pc:spChg chg="del mod">
          <ac:chgData name="Nicolas Michel" userId="d441b5a5-d92b-462a-89a0-2af9e5dd3c79" providerId="ADAL" clId="{F251B290-26A8-7343-A999-F2DF08A07E21}" dt="2021-05-21T04:37:35.303" v="4316" actId="478"/>
          <ac:spMkLst>
            <pc:docMk/>
            <pc:sldMk cId="2209016521" sldId="2026819558"/>
            <ac:spMk id="7" creationId="{E5586136-D0B9-2542-893B-FC8A5B6C748F}"/>
          </ac:spMkLst>
        </pc:spChg>
        <pc:spChg chg="mod">
          <ac:chgData name="Nicolas Michel" userId="d441b5a5-d92b-462a-89a0-2af9e5dd3c79" providerId="ADAL" clId="{F251B290-26A8-7343-A999-F2DF08A07E21}" dt="2021-05-21T04:36:28.516" v="4314" actId="14100"/>
          <ac:spMkLst>
            <pc:docMk/>
            <pc:sldMk cId="2209016521" sldId="2026819558"/>
            <ac:spMk id="8" creationId="{1281B436-35E4-9D4D-AA76-412B09DE6474}"/>
          </ac:spMkLst>
        </pc:spChg>
        <pc:spChg chg="del mod">
          <ac:chgData name="Nicolas Michel" userId="d441b5a5-d92b-462a-89a0-2af9e5dd3c79" providerId="ADAL" clId="{F251B290-26A8-7343-A999-F2DF08A07E21}" dt="2021-05-21T04:37:35.303" v="4316" actId="478"/>
          <ac:spMkLst>
            <pc:docMk/>
            <pc:sldMk cId="2209016521" sldId="2026819558"/>
            <ac:spMk id="9" creationId="{A1C9419D-53D5-AE4E-865F-FDCB0F0AE0BB}"/>
          </ac:spMkLst>
        </pc:spChg>
        <pc:spChg chg="add mod">
          <ac:chgData name="Nicolas Michel" userId="d441b5a5-d92b-462a-89a0-2af9e5dd3c79" providerId="ADAL" clId="{F251B290-26A8-7343-A999-F2DF08A07E21}" dt="2021-05-21T04:36:03.311" v="4311" actId="166"/>
          <ac:spMkLst>
            <pc:docMk/>
            <pc:sldMk cId="2209016521" sldId="2026819558"/>
            <ac:spMk id="10" creationId="{C0937304-1361-9040-AAF0-AE0BDFB07821}"/>
          </ac:spMkLst>
        </pc:spChg>
        <pc:spChg chg="add mod">
          <ac:chgData name="Nicolas Michel" userId="d441b5a5-d92b-462a-89a0-2af9e5dd3c79" providerId="ADAL" clId="{F251B290-26A8-7343-A999-F2DF08A07E21}" dt="2021-05-21T04:36:03.311" v="4311" actId="166"/>
          <ac:spMkLst>
            <pc:docMk/>
            <pc:sldMk cId="2209016521" sldId="2026819558"/>
            <ac:spMk id="12" creationId="{C0E9616E-CB0C-6641-B92F-CF4D44EAB900}"/>
          </ac:spMkLst>
        </pc:spChg>
        <pc:spChg chg="add mod">
          <ac:chgData name="Nicolas Michel" userId="d441b5a5-d92b-462a-89a0-2af9e5dd3c79" providerId="ADAL" clId="{F251B290-26A8-7343-A999-F2DF08A07E21}" dt="2021-05-21T04:36:03.311" v="4311" actId="166"/>
          <ac:spMkLst>
            <pc:docMk/>
            <pc:sldMk cId="2209016521" sldId="2026819558"/>
            <ac:spMk id="13" creationId="{AE78898F-5F0B-C14C-9898-819CCFE3A1EB}"/>
          </ac:spMkLst>
        </pc:spChg>
        <pc:spChg chg="add mod">
          <ac:chgData name="Nicolas Michel" userId="d441b5a5-d92b-462a-89a0-2af9e5dd3c79" providerId="ADAL" clId="{F251B290-26A8-7343-A999-F2DF08A07E21}" dt="2021-05-21T04:36:03.311" v="4311" actId="166"/>
          <ac:spMkLst>
            <pc:docMk/>
            <pc:sldMk cId="2209016521" sldId="2026819558"/>
            <ac:spMk id="14" creationId="{AD2B50FD-8AE2-F94F-A9A4-B5C57546C5EA}"/>
          </ac:spMkLst>
        </pc:spChg>
        <pc:spChg chg="mod">
          <ac:chgData name="Nicolas Michel" userId="d441b5a5-d92b-462a-89a0-2af9e5dd3c79" providerId="ADAL" clId="{F251B290-26A8-7343-A999-F2DF08A07E21}" dt="2021-05-21T05:41:28.475" v="6205" actId="20577"/>
          <ac:spMkLst>
            <pc:docMk/>
            <pc:sldMk cId="2209016521" sldId="2026819558"/>
            <ac:spMk id="140" creationId="{473794EE-055B-D247-8249-89A6D996B4FE}"/>
          </ac:spMkLst>
        </pc:spChg>
        <pc:picChg chg="del">
          <ac:chgData name="Nicolas Michel" userId="d441b5a5-d92b-462a-89a0-2af9e5dd3c79" providerId="ADAL" clId="{F251B290-26A8-7343-A999-F2DF08A07E21}" dt="2021-05-21T04:15:33.656" v="3418" actId="478"/>
          <ac:picMkLst>
            <pc:docMk/>
            <pc:sldMk cId="2209016521" sldId="2026819558"/>
            <ac:picMk id="2" creationId="{723ACF0F-5763-3E4A-A919-D3CB28C85E64}"/>
          </ac:picMkLst>
        </pc:picChg>
        <pc:picChg chg="add mod">
          <ac:chgData name="Nicolas Michel" userId="d441b5a5-d92b-462a-89a0-2af9e5dd3c79" providerId="ADAL" clId="{F251B290-26A8-7343-A999-F2DF08A07E21}" dt="2021-05-21T04:35:57.798" v="4310" actId="167"/>
          <ac:picMkLst>
            <pc:docMk/>
            <pc:sldMk cId="2209016521" sldId="2026819558"/>
            <ac:picMk id="4" creationId="{558F41F9-5A47-3041-9DD2-C82FB0E3759B}"/>
          </ac:picMkLst>
        </pc:picChg>
      </pc:sldChg>
      <pc:sldChg chg="addSp delSp modSp add del mod">
        <pc:chgData name="Nicolas Michel" userId="d441b5a5-d92b-462a-89a0-2af9e5dd3c79" providerId="ADAL" clId="{F251B290-26A8-7343-A999-F2DF08A07E21}" dt="2021-05-21T04:49:13.613" v="4469" actId="2696"/>
        <pc:sldMkLst>
          <pc:docMk/>
          <pc:sldMk cId="1964945916" sldId="2026819559"/>
        </pc:sldMkLst>
        <pc:spChg chg="del">
          <ac:chgData name="Nicolas Michel" userId="d441b5a5-d92b-462a-89a0-2af9e5dd3c79" providerId="ADAL" clId="{F251B290-26A8-7343-A999-F2DF08A07E21}" dt="2021-05-21T04:48:03.025" v="4459" actId="478"/>
          <ac:spMkLst>
            <pc:docMk/>
            <pc:sldMk cId="1964945916" sldId="2026819559"/>
            <ac:spMk id="6" creationId="{6FC52C94-4E97-1041-81F6-A4335F8F097C}"/>
          </ac:spMkLst>
        </pc:spChg>
        <pc:spChg chg="del">
          <ac:chgData name="Nicolas Michel" userId="d441b5a5-d92b-462a-89a0-2af9e5dd3c79" providerId="ADAL" clId="{F251B290-26A8-7343-A999-F2DF08A07E21}" dt="2021-05-21T04:48:03.025" v="4459" actId="478"/>
          <ac:spMkLst>
            <pc:docMk/>
            <pc:sldMk cId="1964945916" sldId="2026819559"/>
            <ac:spMk id="7" creationId="{E5586136-D0B9-2542-893B-FC8A5B6C748F}"/>
          </ac:spMkLst>
        </pc:spChg>
        <pc:spChg chg="del">
          <ac:chgData name="Nicolas Michel" userId="d441b5a5-d92b-462a-89a0-2af9e5dd3c79" providerId="ADAL" clId="{F251B290-26A8-7343-A999-F2DF08A07E21}" dt="2021-05-21T04:48:03.025" v="4459" actId="478"/>
          <ac:spMkLst>
            <pc:docMk/>
            <pc:sldMk cId="1964945916" sldId="2026819559"/>
            <ac:spMk id="8" creationId="{1281B436-35E4-9D4D-AA76-412B09DE6474}"/>
          </ac:spMkLst>
        </pc:spChg>
        <pc:spChg chg="del">
          <ac:chgData name="Nicolas Michel" userId="d441b5a5-d92b-462a-89a0-2af9e5dd3c79" providerId="ADAL" clId="{F251B290-26A8-7343-A999-F2DF08A07E21}" dt="2021-05-21T04:48:03.025" v="4459" actId="478"/>
          <ac:spMkLst>
            <pc:docMk/>
            <pc:sldMk cId="1964945916" sldId="2026819559"/>
            <ac:spMk id="9" creationId="{A1C9419D-53D5-AE4E-865F-FDCB0F0AE0BB}"/>
          </ac:spMkLst>
        </pc:spChg>
        <pc:spChg chg="del">
          <ac:chgData name="Nicolas Michel" userId="d441b5a5-d92b-462a-89a0-2af9e5dd3c79" providerId="ADAL" clId="{F251B290-26A8-7343-A999-F2DF08A07E21}" dt="2021-05-21T04:48:03.025" v="4459" actId="478"/>
          <ac:spMkLst>
            <pc:docMk/>
            <pc:sldMk cId="1964945916" sldId="2026819559"/>
            <ac:spMk id="10" creationId="{C0937304-1361-9040-AAF0-AE0BDFB07821}"/>
          </ac:spMkLst>
        </pc:spChg>
        <pc:spChg chg="del">
          <ac:chgData name="Nicolas Michel" userId="d441b5a5-d92b-462a-89a0-2af9e5dd3c79" providerId="ADAL" clId="{F251B290-26A8-7343-A999-F2DF08A07E21}" dt="2021-05-21T04:48:03.025" v="4459" actId="478"/>
          <ac:spMkLst>
            <pc:docMk/>
            <pc:sldMk cId="1964945916" sldId="2026819559"/>
            <ac:spMk id="12" creationId="{C0E9616E-CB0C-6641-B92F-CF4D44EAB900}"/>
          </ac:spMkLst>
        </pc:spChg>
        <pc:spChg chg="del">
          <ac:chgData name="Nicolas Michel" userId="d441b5a5-d92b-462a-89a0-2af9e5dd3c79" providerId="ADAL" clId="{F251B290-26A8-7343-A999-F2DF08A07E21}" dt="2021-05-21T04:48:03.025" v="4459" actId="478"/>
          <ac:spMkLst>
            <pc:docMk/>
            <pc:sldMk cId="1964945916" sldId="2026819559"/>
            <ac:spMk id="13" creationId="{AE78898F-5F0B-C14C-9898-819CCFE3A1EB}"/>
          </ac:spMkLst>
        </pc:spChg>
        <pc:spChg chg="del">
          <ac:chgData name="Nicolas Michel" userId="d441b5a5-d92b-462a-89a0-2af9e5dd3c79" providerId="ADAL" clId="{F251B290-26A8-7343-A999-F2DF08A07E21}" dt="2021-05-21T04:48:03.025" v="4459" actId="478"/>
          <ac:spMkLst>
            <pc:docMk/>
            <pc:sldMk cId="1964945916" sldId="2026819559"/>
            <ac:spMk id="14" creationId="{AD2B50FD-8AE2-F94F-A9A4-B5C57546C5EA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15" creationId="{3C2DF0FA-085B-214F-A1CE-510236D5AC71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17" creationId="{B807C337-69E6-574A-9EA8-1338E0FF5427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18" creationId="{172944F5-406F-8842-AE1C-6735019EA50C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19" creationId="{3E075C44-E5BA-7240-9BA4-B443855EA12C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20" creationId="{BFA2387F-8288-B54C-A304-21119423CE49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21" creationId="{E733127A-DE17-D945-8763-E1BC239AF20A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23" creationId="{535D0052-B534-AA46-9482-CD1EFD578C01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24" creationId="{88C268D5-C4F8-8146-9BAF-65D9E364EE5F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25" creationId="{CFBA0900-12BE-1E4D-BE19-524DDF219A10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26" creationId="{B59CB1CD-0CCA-5746-967F-04660EC5B85B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27" creationId="{D1149C5F-9D0C-924E-A03E-C1792040C927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31" creationId="{440E9838-3E55-D940-85BF-4E665255B3F1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32" creationId="{E6AC193C-AD54-1848-988E-D153BDDE540F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33" creationId="{A4DFAD3F-6A9A-0E4A-AAFA-8F6E08D562E4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36" creationId="{833F881F-0E26-8745-92BA-CE3459BF42CE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40" creationId="{CD65E299-F26D-3147-9A26-CE47DB6E5E95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41" creationId="{8037E2AE-EEA1-0E48-905C-BDA582945127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42" creationId="{BE1F17B4-6F4A-6F42-933D-B1D6D0AD22F7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43" creationId="{13312E4C-6736-D341-83CC-7FB7B1C1C7F3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44" creationId="{79712F59-6ED3-DF41-9908-A07414F8A9E4}"/>
          </ac:spMkLst>
        </pc:spChg>
        <pc:spChg chg="mod">
          <ac:chgData name="Nicolas Michel" userId="d441b5a5-d92b-462a-89a0-2af9e5dd3c79" providerId="ADAL" clId="{F251B290-26A8-7343-A999-F2DF08A07E21}" dt="2021-05-21T04:47:59.076" v="4457"/>
          <ac:spMkLst>
            <pc:docMk/>
            <pc:sldMk cId="1964945916" sldId="2026819559"/>
            <ac:spMk id="46" creationId="{430AA59F-4E9E-F640-AF30-A3B3DA85FF98}"/>
          </ac:spMkLst>
        </pc:spChg>
        <pc:spChg chg="mod">
          <ac:chgData name="Nicolas Michel" userId="d441b5a5-d92b-462a-89a0-2af9e5dd3c79" providerId="ADAL" clId="{F251B290-26A8-7343-A999-F2DF08A07E21}" dt="2021-05-21T04:47:59.076" v="4457"/>
          <ac:spMkLst>
            <pc:docMk/>
            <pc:sldMk cId="1964945916" sldId="2026819559"/>
            <ac:spMk id="47" creationId="{AD137538-6475-8748-B2FB-0E17EF020A71}"/>
          </ac:spMkLst>
        </pc:spChg>
        <pc:spChg chg="mod">
          <ac:chgData name="Nicolas Michel" userId="d441b5a5-d92b-462a-89a0-2af9e5dd3c79" providerId="ADAL" clId="{F251B290-26A8-7343-A999-F2DF08A07E21}" dt="2021-05-21T04:47:59.076" v="4457"/>
          <ac:spMkLst>
            <pc:docMk/>
            <pc:sldMk cId="1964945916" sldId="2026819559"/>
            <ac:spMk id="48" creationId="{B8D36C42-9DF2-F34F-972F-286E2A73866C}"/>
          </ac:spMkLst>
        </pc:spChg>
        <pc:spChg chg="mod">
          <ac:chgData name="Nicolas Michel" userId="d441b5a5-d92b-462a-89a0-2af9e5dd3c79" providerId="ADAL" clId="{F251B290-26A8-7343-A999-F2DF08A07E21}" dt="2021-05-21T04:47:59.076" v="4457"/>
          <ac:spMkLst>
            <pc:docMk/>
            <pc:sldMk cId="1964945916" sldId="2026819559"/>
            <ac:spMk id="49" creationId="{9F565F12-45E2-9C4E-BF8A-DE93C6F18C6E}"/>
          </ac:spMkLst>
        </pc:spChg>
        <pc:spChg chg="mod">
          <ac:chgData name="Nicolas Michel" userId="d441b5a5-d92b-462a-89a0-2af9e5dd3c79" providerId="ADAL" clId="{F251B290-26A8-7343-A999-F2DF08A07E21}" dt="2021-05-21T04:47:59.076" v="4457"/>
          <ac:spMkLst>
            <pc:docMk/>
            <pc:sldMk cId="1964945916" sldId="2026819559"/>
            <ac:spMk id="50" creationId="{CF3D91B7-EF1C-7240-A9AB-5BD21D4BC576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52" creationId="{C1D02654-5024-CB49-BA38-7D49BD4A5CC6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53" creationId="{56253264-87E0-7041-AFF2-416074DA6B1E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54" creationId="{E6F85F7A-472D-A34A-BE7E-4ED3CBB7B1EB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55" creationId="{F17A716C-E5F1-AD42-AA84-5FAD39362C52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56" creationId="{37E0DD58-3B77-0B42-93CE-86373F697C09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57" creationId="{64868FFD-0F8E-6A44-8378-FA3BCA385305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58" creationId="{99182B8C-0F08-474C-AD0D-B0FDD01BABC3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59" creationId="{F326FA3E-5165-6846-8C4F-CF9D8A102AFA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64" creationId="{DE41A3B9-07A2-A540-AF60-603985041467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65" creationId="{65269B59-1D97-9E4E-8927-6A0A3D9C85D7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66" creationId="{39C12FDE-BF90-8E4B-B699-EC117C79B836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67" creationId="{C19BDC39-C99F-DA46-B664-E3D941F44081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68" creationId="{338A88B5-F918-904A-96FD-994A6C25C031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69" creationId="{D5AE8FB1-5F3D-8E43-B3BB-9F1D67CD71E8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70" creationId="{A943AAF0-7244-0D48-89AC-ECDD82B5569F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71" creationId="{FAA6BEFC-BE03-6D4D-BAB7-EA7BA4C32C37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75" creationId="{632B968C-4FBC-7C4B-B612-92F027B0158E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76" creationId="{806B7AA9-AB23-9040-9B41-E0B5701647C0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77" creationId="{95952763-1ED1-3C43-9D14-56D1D05C42A6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80" creationId="{EFCE8717-FF57-9A44-87EF-B3BB7BC1144B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81" creationId="{09CB9320-4540-4D43-AD59-1F85593A7C38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82" creationId="{A0A324F5-B6F5-E148-9B3F-1CE6ACAF5645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83" creationId="{3618A173-BFC0-4E47-BCEB-8C49D556A684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85" creationId="{08E8BF3B-E018-EF41-8E50-42A38C555C53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86" creationId="{9CD42D3D-630E-094E-AA09-C0CDA9AB5DA0}"/>
          </ac:spMkLst>
        </pc:spChg>
        <pc:spChg chg="mod">
          <ac:chgData name="Nicolas Michel" userId="d441b5a5-d92b-462a-89a0-2af9e5dd3c79" providerId="ADAL" clId="{F251B290-26A8-7343-A999-F2DF08A07E21}" dt="2021-05-21T04:47:59.076" v="4457"/>
          <ac:spMkLst>
            <pc:docMk/>
            <pc:sldMk cId="1964945916" sldId="2026819559"/>
            <ac:spMk id="88" creationId="{3BBE9AE5-D9F7-EA47-A422-7243417640D5}"/>
          </ac:spMkLst>
        </pc:spChg>
        <pc:spChg chg="mod">
          <ac:chgData name="Nicolas Michel" userId="d441b5a5-d92b-462a-89a0-2af9e5dd3c79" providerId="ADAL" clId="{F251B290-26A8-7343-A999-F2DF08A07E21}" dt="2021-05-21T04:47:59.076" v="4457"/>
          <ac:spMkLst>
            <pc:docMk/>
            <pc:sldMk cId="1964945916" sldId="2026819559"/>
            <ac:spMk id="89" creationId="{53B6BF8D-6D94-FB45-B74E-58DEA1F4C1C0}"/>
          </ac:spMkLst>
        </pc:spChg>
        <pc:spChg chg="mod">
          <ac:chgData name="Nicolas Michel" userId="d441b5a5-d92b-462a-89a0-2af9e5dd3c79" providerId="ADAL" clId="{F251B290-26A8-7343-A999-F2DF08A07E21}" dt="2021-05-21T04:47:59.076" v="4457"/>
          <ac:spMkLst>
            <pc:docMk/>
            <pc:sldMk cId="1964945916" sldId="2026819559"/>
            <ac:spMk id="90" creationId="{1EBB5CC5-0F55-554F-BD05-4B88727589B4}"/>
          </ac:spMkLst>
        </pc:spChg>
        <pc:spChg chg="mod">
          <ac:chgData name="Nicolas Michel" userId="d441b5a5-d92b-462a-89a0-2af9e5dd3c79" providerId="ADAL" clId="{F251B290-26A8-7343-A999-F2DF08A07E21}" dt="2021-05-21T04:47:59.076" v="4457"/>
          <ac:spMkLst>
            <pc:docMk/>
            <pc:sldMk cId="1964945916" sldId="2026819559"/>
            <ac:spMk id="91" creationId="{6DCD06C9-052C-D14E-9BCA-271701344007}"/>
          </ac:spMkLst>
        </pc:spChg>
        <pc:spChg chg="mod">
          <ac:chgData name="Nicolas Michel" userId="d441b5a5-d92b-462a-89a0-2af9e5dd3c79" providerId="ADAL" clId="{F251B290-26A8-7343-A999-F2DF08A07E21}" dt="2021-05-21T04:47:59.076" v="4457"/>
          <ac:spMkLst>
            <pc:docMk/>
            <pc:sldMk cId="1964945916" sldId="2026819559"/>
            <ac:spMk id="92" creationId="{C051C4B2-14D9-B144-BE18-E785C627E458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94" creationId="{2237699B-897E-574A-BB60-8036A00764BF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95" creationId="{AC4431FC-0AAD-FA49-90B3-C2CE7F6CA905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97" creationId="{B0E4BDBF-190E-794E-B08F-A8942984EF4B}"/>
          </ac:spMkLst>
        </pc:spChg>
        <pc:spChg chg="add del mod">
          <ac:chgData name="Nicolas Michel" userId="d441b5a5-d92b-462a-89a0-2af9e5dd3c79" providerId="ADAL" clId="{F251B290-26A8-7343-A999-F2DF08A07E21}" dt="2021-05-21T04:48:00.762" v="4458"/>
          <ac:spMkLst>
            <pc:docMk/>
            <pc:sldMk cId="1964945916" sldId="2026819559"/>
            <ac:spMk id="98" creationId="{1E6190C0-42A5-044B-97BD-279796196431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00" creationId="{2F1883F9-BE65-1741-9541-6D2D1E0B3921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02" creationId="{96DDA439-1434-8E43-8FBC-6FDA333102BB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03" creationId="{BDE3FF8E-6540-354A-BB2E-EC8E14545D75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04" creationId="{4085994B-CEDA-5945-96A9-1CE7C3398D3E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05" creationId="{D9C6A980-0312-4842-A8C6-089EBC31CF55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06" creationId="{E61BB6C5-7515-514E-9D6A-E8DA2FFDB8AF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08" creationId="{C35EEFF0-5F7E-D246-B9BD-8D16C9CFCA2C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09" creationId="{873C9A9A-60EE-7C4D-AE0D-430E22FDFAF7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10" creationId="{3555BEF1-D6EB-2545-825F-1E788F3C8B91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11" creationId="{B92260E1-FA2D-8349-B2BF-DD21955F1E01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12" creationId="{4226B8A1-46D6-B949-A344-1CE24FAB6454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16" creationId="{E0D86487-9955-304C-9580-871F8978C885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17" creationId="{05483546-090E-534E-9773-6E174ADF40A3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18" creationId="{557EA2B4-882E-514A-AD6D-828BB3494977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21" creationId="{A91C0736-60B2-574B-9299-C8183FB622DC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25" creationId="{4DEB4AAF-E66B-F142-9308-2BBD7380DC56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26" creationId="{C31226BA-0B22-5944-8DEE-B7EE930BE6FA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27" creationId="{05076B47-89AE-DE41-8658-5410CFACF198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28" creationId="{C28E9D52-AEF8-2B41-8D71-6D243CAFF7E6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29" creationId="{786B7FC6-366D-3848-B0C5-82EC237F8ED6}"/>
          </ac:spMkLst>
        </pc:spChg>
        <pc:spChg chg="mod">
          <ac:chgData name="Nicolas Michel" userId="d441b5a5-d92b-462a-89a0-2af9e5dd3c79" providerId="ADAL" clId="{F251B290-26A8-7343-A999-F2DF08A07E21}" dt="2021-05-21T04:48:03.494" v="4460"/>
          <ac:spMkLst>
            <pc:docMk/>
            <pc:sldMk cId="1964945916" sldId="2026819559"/>
            <ac:spMk id="131" creationId="{07365AFB-578D-4141-95A8-009DE2BE7630}"/>
          </ac:spMkLst>
        </pc:spChg>
        <pc:spChg chg="mod">
          <ac:chgData name="Nicolas Michel" userId="d441b5a5-d92b-462a-89a0-2af9e5dd3c79" providerId="ADAL" clId="{F251B290-26A8-7343-A999-F2DF08A07E21}" dt="2021-05-21T04:48:03.494" v="4460"/>
          <ac:spMkLst>
            <pc:docMk/>
            <pc:sldMk cId="1964945916" sldId="2026819559"/>
            <ac:spMk id="132" creationId="{1AB713E1-E279-134C-AAEE-56BC77E9045F}"/>
          </ac:spMkLst>
        </pc:spChg>
        <pc:spChg chg="mod">
          <ac:chgData name="Nicolas Michel" userId="d441b5a5-d92b-462a-89a0-2af9e5dd3c79" providerId="ADAL" clId="{F251B290-26A8-7343-A999-F2DF08A07E21}" dt="2021-05-21T04:48:03.494" v="4460"/>
          <ac:spMkLst>
            <pc:docMk/>
            <pc:sldMk cId="1964945916" sldId="2026819559"/>
            <ac:spMk id="133" creationId="{CFAA5214-68BA-384C-B994-D4A41B3D1E01}"/>
          </ac:spMkLst>
        </pc:spChg>
        <pc:spChg chg="mod">
          <ac:chgData name="Nicolas Michel" userId="d441b5a5-d92b-462a-89a0-2af9e5dd3c79" providerId="ADAL" clId="{F251B290-26A8-7343-A999-F2DF08A07E21}" dt="2021-05-21T04:48:03.494" v="4460"/>
          <ac:spMkLst>
            <pc:docMk/>
            <pc:sldMk cId="1964945916" sldId="2026819559"/>
            <ac:spMk id="134" creationId="{3EC0A385-153F-4443-90D8-C4CE30E10B8A}"/>
          </ac:spMkLst>
        </pc:spChg>
        <pc:spChg chg="mod">
          <ac:chgData name="Nicolas Michel" userId="d441b5a5-d92b-462a-89a0-2af9e5dd3c79" providerId="ADAL" clId="{F251B290-26A8-7343-A999-F2DF08A07E21}" dt="2021-05-21T04:48:03.494" v="4460"/>
          <ac:spMkLst>
            <pc:docMk/>
            <pc:sldMk cId="1964945916" sldId="2026819559"/>
            <ac:spMk id="135" creationId="{87C8D3A1-E42A-1A47-86AD-F99C089DEAD8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37" creationId="{C7AD8253-5189-244B-B218-ABC0CA949F6A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38" creationId="{948A3634-1491-474E-A26A-33EE3D1B3BBE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39" creationId="{3E623A49-6A48-C84C-8DA7-902B9EEC4BAA}"/>
          </ac:spMkLst>
        </pc:spChg>
        <pc:spChg chg="del">
          <ac:chgData name="Nicolas Michel" userId="d441b5a5-d92b-462a-89a0-2af9e5dd3c79" providerId="ADAL" clId="{F251B290-26A8-7343-A999-F2DF08A07E21}" dt="2021-05-21T04:48:10.393" v="4461" actId="478"/>
          <ac:spMkLst>
            <pc:docMk/>
            <pc:sldMk cId="1964945916" sldId="2026819559"/>
            <ac:spMk id="140" creationId="{473794EE-055B-D247-8249-89A6D996B4FE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41" creationId="{7C4AADCE-8343-D043-A8F8-F757F2CFA17E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42" creationId="{C103C5BD-9210-564B-B9E7-FFFFB118389B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43" creationId="{3CCDEBCE-F2A8-1148-91D5-5464DCCFD70E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44" creationId="{9608D9DE-8296-A34F-8204-EC9F91FB6B6C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45" creationId="{40EE36E8-2865-B44D-8B98-082FB515DA20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50" creationId="{55C71278-9336-144F-A4CC-4FA8F7C755BB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51" creationId="{EB7BE842-1666-AD42-98AC-EFCDB521616E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52" creationId="{67FAF181-CF80-FC41-A9CF-4D6E84EA9396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53" creationId="{61CA6325-01B5-5B48-8F5C-353FCCD9F16E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54" creationId="{94A44015-05E9-7844-8037-104120CF82CA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55" creationId="{B86BD520-FC25-5741-B87E-48AEDBAF2392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56" creationId="{B9E7DAF7-17F6-3A48-A2F7-8F11BE36BF7E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57" creationId="{4A56A4D1-A3B2-124A-BE5A-D080F378A072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61" creationId="{43230062-8099-2B40-9AD8-7FC3918CB873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62" creationId="{491E7CE1-65CA-E14B-B42F-93839036E1E6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63" creationId="{26AA7CD7-BF75-1A4A-AD8C-DFCFD880DF68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66" creationId="{1A71DAA1-2527-5241-BEE3-0AC48275EAD4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67" creationId="{476F6FC2-2F82-5342-8923-DFE05D6C128D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68" creationId="{5579B3A6-FAA2-CD4E-9E1B-E51D2F402ED8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69" creationId="{A6B80894-8B1D-C945-BE14-3F1F6F4D2F7E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71" creationId="{9EE47A1D-C6D4-BE4E-979B-9F1F9E00E076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72" creationId="{15D33934-1383-8A44-99C9-5C0648F270AD}"/>
          </ac:spMkLst>
        </pc:spChg>
        <pc:spChg chg="mod">
          <ac:chgData name="Nicolas Michel" userId="d441b5a5-d92b-462a-89a0-2af9e5dd3c79" providerId="ADAL" clId="{F251B290-26A8-7343-A999-F2DF08A07E21}" dt="2021-05-21T04:48:03.494" v="4460"/>
          <ac:spMkLst>
            <pc:docMk/>
            <pc:sldMk cId="1964945916" sldId="2026819559"/>
            <ac:spMk id="174" creationId="{8C300867-03A5-354C-B43B-4B24F5940A4A}"/>
          </ac:spMkLst>
        </pc:spChg>
        <pc:spChg chg="mod">
          <ac:chgData name="Nicolas Michel" userId="d441b5a5-d92b-462a-89a0-2af9e5dd3c79" providerId="ADAL" clId="{F251B290-26A8-7343-A999-F2DF08A07E21}" dt="2021-05-21T04:48:03.494" v="4460"/>
          <ac:spMkLst>
            <pc:docMk/>
            <pc:sldMk cId="1964945916" sldId="2026819559"/>
            <ac:spMk id="175" creationId="{28316DF9-E19E-3A4F-B4E7-80DAB5CA07DD}"/>
          </ac:spMkLst>
        </pc:spChg>
        <pc:spChg chg="mod">
          <ac:chgData name="Nicolas Michel" userId="d441b5a5-d92b-462a-89a0-2af9e5dd3c79" providerId="ADAL" clId="{F251B290-26A8-7343-A999-F2DF08A07E21}" dt="2021-05-21T04:48:03.494" v="4460"/>
          <ac:spMkLst>
            <pc:docMk/>
            <pc:sldMk cId="1964945916" sldId="2026819559"/>
            <ac:spMk id="176" creationId="{7B30FC7E-8E8F-4343-8989-47B2CC495115}"/>
          </ac:spMkLst>
        </pc:spChg>
        <pc:spChg chg="mod">
          <ac:chgData name="Nicolas Michel" userId="d441b5a5-d92b-462a-89a0-2af9e5dd3c79" providerId="ADAL" clId="{F251B290-26A8-7343-A999-F2DF08A07E21}" dt="2021-05-21T04:48:03.494" v="4460"/>
          <ac:spMkLst>
            <pc:docMk/>
            <pc:sldMk cId="1964945916" sldId="2026819559"/>
            <ac:spMk id="177" creationId="{154AB69E-0833-AF48-8967-40250B005868}"/>
          </ac:spMkLst>
        </pc:spChg>
        <pc:spChg chg="mod">
          <ac:chgData name="Nicolas Michel" userId="d441b5a5-d92b-462a-89a0-2af9e5dd3c79" providerId="ADAL" clId="{F251B290-26A8-7343-A999-F2DF08A07E21}" dt="2021-05-21T04:48:03.494" v="4460"/>
          <ac:spMkLst>
            <pc:docMk/>
            <pc:sldMk cId="1964945916" sldId="2026819559"/>
            <ac:spMk id="178" creationId="{76C30584-3BE9-844A-9021-620063F78A27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80" creationId="{8686D5B9-748D-6B4B-A344-24C24DFE709F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81" creationId="{1DB37A76-77A7-0E4E-B80E-601722953667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83" creationId="{34F11BC4-9AB7-DB4F-A28E-2E6122804BB7}"/>
          </ac:spMkLst>
        </pc:spChg>
        <pc:spChg chg="add del mod">
          <ac:chgData name="Nicolas Michel" userId="d441b5a5-d92b-462a-89a0-2af9e5dd3c79" providerId="ADAL" clId="{F251B290-26A8-7343-A999-F2DF08A07E21}" dt="2021-05-21T04:48:54.012" v="4465" actId="21"/>
          <ac:spMkLst>
            <pc:docMk/>
            <pc:sldMk cId="1964945916" sldId="2026819559"/>
            <ac:spMk id="184" creationId="{017AF41B-D5F0-BB47-B91D-7C168ED84AC8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186" creationId="{6EBDBC25-A704-124F-B428-6385950D2664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188" creationId="{3D1B528C-0A8F-DE4E-B23E-4651FB2A2E12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189" creationId="{078F3BD3-D0DC-D441-97E4-FDB9F7443BF2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190" creationId="{28313CCA-E18F-7044-8748-D50A57D3B75F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191" creationId="{5A504A21-0CE1-3249-92E6-597083998462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192" creationId="{1B786692-0283-0643-91D4-AE57C48FC030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194" creationId="{24486D9F-C8B0-D54B-8E5A-5B22B6BF12A3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195" creationId="{C858593B-6614-E24A-A6C9-825E7C658BF9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196" creationId="{F73F77B2-DC1E-3A40-B451-7B146A9F9470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197" creationId="{264E2618-0FFD-2C4F-B301-2C6073BD42F5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198" creationId="{7982B82D-DE7B-5C4A-9D33-322F24266E33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02" creationId="{C889AEB2-14A8-3845-9C3D-9A0DEC46F3E4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03" creationId="{4B5EBC40-978D-BE4F-8847-95B906450535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04" creationId="{4C609DD6-D7D7-CD44-82C1-5AA2FF7B8750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07" creationId="{F05F6AA6-DE67-CE4E-AF5C-6D529CEC96D3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11" creationId="{489F1DEB-566A-3E48-AD42-B20FDCE16B6E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12" creationId="{0FD87CE4-F7A4-4546-A930-9563087AD664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13" creationId="{F1501A62-4893-F34D-BFDB-BCEED73F6BC3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14" creationId="{96609C7A-3D51-0149-91FE-6B48BC67938F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15" creationId="{8D846EC0-E1FA-704E-A346-5B1C35638FF6}"/>
          </ac:spMkLst>
        </pc:spChg>
        <pc:spChg chg="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17" creationId="{3775EA53-8427-2E4F-B75B-F5C481879C87}"/>
          </ac:spMkLst>
        </pc:spChg>
        <pc:spChg chg="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18" creationId="{0C2BAD9A-70EC-D64C-BC49-76D4BBD34BC9}"/>
          </ac:spMkLst>
        </pc:spChg>
        <pc:spChg chg="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19" creationId="{F163FF73-E27D-024B-BB9C-4C8A6ABB31B8}"/>
          </ac:spMkLst>
        </pc:spChg>
        <pc:spChg chg="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20" creationId="{7F2E3118-3207-1B4B-8C16-B33CB57F2C23}"/>
          </ac:spMkLst>
        </pc:spChg>
        <pc:spChg chg="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21" creationId="{2F9EC589-B246-9D45-BA25-CF344E9FE7D9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23" creationId="{2D986C8F-DC9D-FA4E-B3AA-DF02184B7931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24" creationId="{A36DA65F-46FF-FD45-8BD7-2CF5BB9E7D3C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25" creationId="{06C707B9-9BD0-3E4F-979C-EAE20EE203DA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26" creationId="{D10E86A7-F1BF-4B45-941F-AB3C430E144F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27" creationId="{B36E106F-2F54-B445-ACFD-71537C30521D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28" creationId="{BACB2B5A-9DD9-2248-804D-36432B05C208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29" creationId="{6B89107C-65F0-0E4E-9B1D-DA4A5BA2D6C5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30" creationId="{2DA66623-11E4-1B40-91D1-3C9BF20FBB19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35" creationId="{4172EF9B-4018-FB4F-8696-BDBFEABA3FBD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36" creationId="{691642AC-7DC1-4249-951C-50D9B588BFEA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37" creationId="{FBD17130-0E35-C047-9CA6-B08AB0002FDC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38" creationId="{820E12EF-3DE9-4141-BDD1-637227A91DB5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39" creationId="{537C5D7A-97AC-B84F-A864-482536A52818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40" creationId="{5483F22C-70CA-D646-8D94-68606E5D04DF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41" creationId="{CC94C242-28DE-BC40-A93B-F10201323B22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42" creationId="{41591C73-91AA-B34E-8672-9CCAA0339330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46" creationId="{A1E62467-0535-8544-8F84-E74AE8BBFF97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47" creationId="{2C613F2E-B3EB-9845-B84D-03555F87E5D9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48" creationId="{1FC16C8F-DAA8-854F-AE36-2FD0870AD011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51" creationId="{BCE46EF2-4419-D248-94D9-B4BC9D0AB7E1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52" creationId="{C28019A4-2713-7745-9423-48F9123A9F62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53" creationId="{13AC0B54-E52D-4B4C-B58B-0BD61CD94D2A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54" creationId="{D349D0B8-3011-B34D-9405-AD8AE95EB30A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56" creationId="{C946B932-5430-6140-B06F-67D06C81D340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57" creationId="{2C40CA4C-DC82-A54E-AC6F-1F8CD7E14B51}"/>
          </ac:spMkLst>
        </pc:spChg>
        <pc:spChg chg="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59" creationId="{1D76C3A0-6974-7F4F-AF02-2716B7179DFE}"/>
          </ac:spMkLst>
        </pc:spChg>
        <pc:spChg chg="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60" creationId="{479376AE-E0B5-AC4D-8EE8-FD4251A482CA}"/>
          </ac:spMkLst>
        </pc:spChg>
        <pc:spChg chg="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61" creationId="{85EE98BB-CC88-B245-BCD7-46E18EF1628C}"/>
          </ac:spMkLst>
        </pc:spChg>
        <pc:spChg chg="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62" creationId="{3467995A-CE13-574C-9C86-5E2F9C347C2E}"/>
          </ac:spMkLst>
        </pc:spChg>
        <pc:spChg chg="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63" creationId="{20E58389-A555-3C49-951C-2EEBFAC0BF2A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65" creationId="{B737326D-FB4F-674F-9FD6-54B33F8056D1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66" creationId="{E4874C7E-BC41-0A49-9DB9-BC5B0384DF36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68" creationId="{EC4FB435-F8BA-E54C-AA55-3BCBAD08E9D1}"/>
          </ac:spMkLst>
        </pc:spChg>
        <pc:spChg chg="add mod">
          <ac:chgData name="Nicolas Michel" userId="d441b5a5-d92b-462a-89a0-2af9e5dd3c79" providerId="ADAL" clId="{F251B290-26A8-7343-A999-F2DF08A07E21}" dt="2021-05-21T04:49:07.920" v="4468"/>
          <ac:spMkLst>
            <pc:docMk/>
            <pc:sldMk cId="1964945916" sldId="2026819559"/>
            <ac:spMk id="269" creationId="{6DE55B20-0B1C-7640-A29D-0BAB5EC8BEE1}"/>
          </ac:spMkLst>
        </pc:spChg>
        <pc:grpChg chg="add del mod">
          <ac:chgData name="Nicolas Michel" userId="d441b5a5-d92b-462a-89a0-2af9e5dd3c79" providerId="ADAL" clId="{F251B290-26A8-7343-A999-F2DF08A07E21}" dt="2021-05-21T04:48:00.762" v="4458"/>
          <ac:grpSpMkLst>
            <pc:docMk/>
            <pc:sldMk cId="1964945916" sldId="2026819559"/>
            <ac:grpSpMk id="45" creationId="{7BD93999-A067-3A44-8E2D-FFEF4EEA161C}"/>
          </ac:grpSpMkLst>
        </pc:grpChg>
        <pc:grpChg chg="add del mod">
          <ac:chgData name="Nicolas Michel" userId="d441b5a5-d92b-462a-89a0-2af9e5dd3c79" providerId="ADAL" clId="{F251B290-26A8-7343-A999-F2DF08A07E21}" dt="2021-05-21T04:48:00.762" v="4458"/>
          <ac:grpSpMkLst>
            <pc:docMk/>
            <pc:sldMk cId="1964945916" sldId="2026819559"/>
            <ac:grpSpMk id="87" creationId="{E0DBA58E-DF4F-464E-8707-BE1D703FB679}"/>
          </ac:grpSpMkLst>
        </pc:grpChg>
        <pc:grpChg chg="add del mod">
          <ac:chgData name="Nicolas Michel" userId="d441b5a5-d92b-462a-89a0-2af9e5dd3c79" providerId="ADAL" clId="{F251B290-26A8-7343-A999-F2DF08A07E21}" dt="2021-05-21T04:48:54.012" v="4465" actId="21"/>
          <ac:grpSpMkLst>
            <pc:docMk/>
            <pc:sldMk cId="1964945916" sldId="2026819559"/>
            <ac:grpSpMk id="130" creationId="{AC598E3A-D2AE-D740-944D-712E4084D5AD}"/>
          </ac:grpSpMkLst>
        </pc:grpChg>
        <pc:grpChg chg="add del mod">
          <ac:chgData name="Nicolas Michel" userId="d441b5a5-d92b-462a-89a0-2af9e5dd3c79" providerId="ADAL" clId="{F251B290-26A8-7343-A999-F2DF08A07E21}" dt="2021-05-21T04:48:54.012" v="4465" actId="21"/>
          <ac:grpSpMkLst>
            <pc:docMk/>
            <pc:sldMk cId="1964945916" sldId="2026819559"/>
            <ac:grpSpMk id="173" creationId="{DF9838C9-CCEA-9A44-9227-C9682368F5A0}"/>
          </ac:grpSpMkLst>
        </pc:grpChg>
        <pc:grpChg chg="add mod">
          <ac:chgData name="Nicolas Michel" userId="d441b5a5-d92b-462a-89a0-2af9e5dd3c79" providerId="ADAL" clId="{F251B290-26A8-7343-A999-F2DF08A07E21}" dt="2021-05-21T04:49:07.920" v="4468"/>
          <ac:grpSpMkLst>
            <pc:docMk/>
            <pc:sldMk cId="1964945916" sldId="2026819559"/>
            <ac:grpSpMk id="216" creationId="{8D5B7C92-0AC9-9043-9D18-F530BB57B18B}"/>
          </ac:grpSpMkLst>
        </pc:grpChg>
        <pc:grpChg chg="add mod">
          <ac:chgData name="Nicolas Michel" userId="d441b5a5-d92b-462a-89a0-2af9e5dd3c79" providerId="ADAL" clId="{F251B290-26A8-7343-A999-F2DF08A07E21}" dt="2021-05-21T04:49:07.920" v="4468"/>
          <ac:grpSpMkLst>
            <pc:docMk/>
            <pc:sldMk cId="1964945916" sldId="2026819559"/>
            <ac:grpSpMk id="258" creationId="{FCAA5D3B-65D4-7D4F-AF18-F7C2D7FE5CEC}"/>
          </ac:grpSpMkLst>
        </pc:grpChg>
        <pc:picChg chg="del">
          <ac:chgData name="Nicolas Michel" userId="d441b5a5-d92b-462a-89a0-2af9e5dd3c79" providerId="ADAL" clId="{F251B290-26A8-7343-A999-F2DF08A07E21}" dt="2021-05-21T04:47:58.597" v="4456" actId="478"/>
          <ac:picMkLst>
            <pc:docMk/>
            <pc:sldMk cId="1964945916" sldId="2026819559"/>
            <ac:picMk id="4" creationId="{558F41F9-5A47-3041-9DD2-C82FB0E3759B}"/>
          </ac:picMkLst>
        </pc:picChg>
        <pc:picChg chg="add del mod">
          <ac:chgData name="Nicolas Michel" userId="d441b5a5-d92b-462a-89a0-2af9e5dd3c79" providerId="ADAL" clId="{F251B290-26A8-7343-A999-F2DF08A07E21}" dt="2021-05-21T04:48:00.762" v="4458"/>
          <ac:picMkLst>
            <pc:docMk/>
            <pc:sldMk cId="1964945916" sldId="2026819559"/>
            <ac:picMk id="73" creationId="{6BB9D290-6E3F-E641-B4F3-43D4F71B3A40}"/>
          </ac:picMkLst>
        </pc:picChg>
        <pc:picChg chg="add del mod">
          <ac:chgData name="Nicolas Michel" userId="d441b5a5-d92b-462a-89a0-2af9e5dd3c79" providerId="ADAL" clId="{F251B290-26A8-7343-A999-F2DF08A07E21}" dt="2021-05-21T04:48:00.762" v="4458"/>
          <ac:picMkLst>
            <pc:docMk/>
            <pc:sldMk cId="1964945916" sldId="2026819559"/>
            <ac:picMk id="74" creationId="{BFA96795-F728-0B46-9DB2-5BBFF62814C4}"/>
          </ac:picMkLst>
        </pc:picChg>
        <pc:picChg chg="add del mod">
          <ac:chgData name="Nicolas Michel" userId="d441b5a5-d92b-462a-89a0-2af9e5dd3c79" providerId="ADAL" clId="{F251B290-26A8-7343-A999-F2DF08A07E21}" dt="2021-05-21T04:48:54.012" v="4465" actId="21"/>
          <ac:picMkLst>
            <pc:docMk/>
            <pc:sldMk cId="1964945916" sldId="2026819559"/>
            <ac:picMk id="159" creationId="{70ECC4E2-877D-CC42-BEF8-9A45F43664C9}"/>
          </ac:picMkLst>
        </pc:picChg>
        <pc:picChg chg="add del mod">
          <ac:chgData name="Nicolas Michel" userId="d441b5a5-d92b-462a-89a0-2af9e5dd3c79" providerId="ADAL" clId="{F251B290-26A8-7343-A999-F2DF08A07E21}" dt="2021-05-21T04:48:54.012" v="4465" actId="21"/>
          <ac:picMkLst>
            <pc:docMk/>
            <pc:sldMk cId="1964945916" sldId="2026819559"/>
            <ac:picMk id="160" creationId="{8A649748-61A9-EE48-B091-5F67F9A7CDF4}"/>
          </ac:picMkLst>
        </pc:picChg>
        <pc:picChg chg="add mod">
          <ac:chgData name="Nicolas Michel" userId="d441b5a5-d92b-462a-89a0-2af9e5dd3c79" providerId="ADAL" clId="{F251B290-26A8-7343-A999-F2DF08A07E21}" dt="2021-05-21T04:49:07.920" v="4468"/>
          <ac:picMkLst>
            <pc:docMk/>
            <pc:sldMk cId="1964945916" sldId="2026819559"/>
            <ac:picMk id="244" creationId="{4E70C3DB-D1CD-854B-9CE3-9475DA7EB882}"/>
          </ac:picMkLst>
        </pc:picChg>
        <pc:picChg chg="add mod">
          <ac:chgData name="Nicolas Michel" userId="d441b5a5-d92b-462a-89a0-2af9e5dd3c79" providerId="ADAL" clId="{F251B290-26A8-7343-A999-F2DF08A07E21}" dt="2021-05-21T04:49:07.920" v="4468"/>
          <ac:picMkLst>
            <pc:docMk/>
            <pc:sldMk cId="1964945916" sldId="2026819559"/>
            <ac:picMk id="245" creationId="{39C3EE89-0A3C-0141-B85F-EA3E486F3AC7}"/>
          </ac:picMkLst>
        </pc:picChg>
        <pc:cxnChg chg="add del mod">
          <ac:chgData name="Nicolas Michel" userId="d441b5a5-d92b-462a-89a0-2af9e5dd3c79" providerId="ADAL" clId="{F251B290-26A8-7343-A999-F2DF08A07E21}" dt="2021-05-21T04:48:00.762" v="4458"/>
          <ac:cxnSpMkLst>
            <pc:docMk/>
            <pc:sldMk cId="1964945916" sldId="2026819559"/>
            <ac:cxnSpMk id="16" creationId="{D9F1AEAD-59BF-984D-B58D-36E3A81C7C2E}"/>
          </ac:cxnSpMkLst>
        </pc:cxnChg>
        <pc:cxnChg chg="add del mod">
          <ac:chgData name="Nicolas Michel" userId="d441b5a5-d92b-462a-89a0-2af9e5dd3c79" providerId="ADAL" clId="{F251B290-26A8-7343-A999-F2DF08A07E21}" dt="2021-05-21T04:48:00.762" v="4458"/>
          <ac:cxnSpMkLst>
            <pc:docMk/>
            <pc:sldMk cId="1964945916" sldId="2026819559"/>
            <ac:cxnSpMk id="22" creationId="{B0F51B8C-0265-7C43-B627-C9BAC0C79484}"/>
          </ac:cxnSpMkLst>
        </pc:cxnChg>
        <pc:cxnChg chg="add del mod">
          <ac:chgData name="Nicolas Michel" userId="d441b5a5-d92b-462a-89a0-2af9e5dd3c79" providerId="ADAL" clId="{F251B290-26A8-7343-A999-F2DF08A07E21}" dt="2021-05-21T04:48:00.762" v="4458"/>
          <ac:cxnSpMkLst>
            <pc:docMk/>
            <pc:sldMk cId="1964945916" sldId="2026819559"/>
            <ac:cxnSpMk id="28" creationId="{55E266DB-185A-4C4F-8CAA-6E1029765CD6}"/>
          </ac:cxnSpMkLst>
        </pc:cxnChg>
        <pc:cxnChg chg="add del mod">
          <ac:chgData name="Nicolas Michel" userId="d441b5a5-d92b-462a-89a0-2af9e5dd3c79" providerId="ADAL" clId="{F251B290-26A8-7343-A999-F2DF08A07E21}" dt="2021-05-21T04:48:00.762" v="4458"/>
          <ac:cxnSpMkLst>
            <pc:docMk/>
            <pc:sldMk cId="1964945916" sldId="2026819559"/>
            <ac:cxnSpMk id="29" creationId="{18999266-975E-0E48-9E28-1858A3DD13FC}"/>
          </ac:cxnSpMkLst>
        </pc:cxnChg>
        <pc:cxnChg chg="add del mod">
          <ac:chgData name="Nicolas Michel" userId="d441b5a5-d92b-462a-89a0-2af9e5dd3c79" providerId="ADAL" clId="{F251B290-26A8-7343-A999-F2DF08A07E21}" dt="2021-05-21T04:48:00.762" v="4458"/>
          <ac:cxnSpMkLst>
            <pc:docMk/>
            <pc:sldMk cId="1964945916" sldId="2026819559"/>
            <ac:cxnSpMk id="30" creationId="{3D6F7153-485D-F849-BC67-A2F3090A0A20}"/>
          </ac:cxnSpMkLst>
        </pc:cxnChg>
        <pc:cxnChg chg="add del mod">
          <ac:chgData name="Nicolas Michel" userId="d441b5a5-d92b-462a-89a0-2af9e5dd3c79" providerId="ADAL" clId="{F251B290-26A8-7343-A999-F2DF08A07E21}" dt="2021-05-21T04:48:00.762" v="4458"/>
          <ac:cxnSpMkLst>
            <pc:docMk/>
            <pc:sldMk cId="1964945916" sldId="2026819559"/>
            <ac:cxnSpMk id="34" creationId="{9CBFC292-E21C-DE4A-A4C8-05BDE6347D2A}"/>
          </ac:cxnSpMkLst>
        </pc:cxnChg>
        <pc:cxnChg chg="add del mod">
          <ac:chgData name="Nicolas Michel" userId="d441b5a5-d92b-462a-89a0-2af9e5dd3c79" providerId="ADAL" clId="{F251B290-26A8-7343-A999-F2DF08A07E21}" dt="2021-05-21T04:48:00.762" v="4458"/>
          <ac:cxnSpMkLst>
            <pc:docMk/>
            <pc:sldMk cId="1964945916" sldId="2026819559"/>
            <ac:cxnSpMk id="35" creationId="{8CE4E001-701F-604E-95C6-C8EFA2026A32}"/>
          </ac:cxnSpMkLst>
        </pc:cxnChg>
        <pc:cxnChg chg="add del mod">
          <ac:chgData name="Nicolas Michel" userId="d441b5a5-d92b-462a-89a0-2af9e5dd3c79" providerId="ADAL" clId="{F251B290-26A8-7343-A999-F2DF08A07E21}" dt="2021-05-21T04:48:00.762" v="4458"/>
          <ac:cxnSpMkLst>
            <pc:docMk/>
            <pc:sldMk cId="1964945916" sldId="2026819559"/>
            <ac:cxnSpMk id="37" creationId="{233CD50C-62C9-9D41-9BF6-3A847D9C5896}"/>
          </ac:cxnSpMkLst>
        </pc:cxnChg>
        <pc:cxnChg chg="add del mod">
          <ac:chgData name="Nicolas Michel" userId="d441b5a5-d92b-462a-89a0-2af9e5dd3c79" providerId="ADAL" clId="{F251B290-26A8-7343-A999-F2DF08A07E21}" dt="2021-05-21T04:48:00.762" v="4458"/>
          <ac:cxnSpMkLst>
            <pc:docMk/>
            <pc:sldMk cId="1964945916" sldId="2026819559"/>
            <ac:cxnSpMk id="38" creationId="{871CB8AA-CF53-0344-A7C6-3AB8D4BD5644}"/>
          </ac:cxnSpMkLst>
        </pc:cxnChg>
        <pc:cxnChg chg="add del mod">
          <ac:chgData name="Nicolas Michel" userId="d441b5a5-d92b-462a-89a0-2af9e5dd3c79" providerId="ADAL" clId="{F251B290-26A8-7343-A999-F2DF08A07E21}" dt="2021-05-21T04:48:00.762" v="4458"/>
          <ac:cxnSpMkLst>
            <pc:docMk/>
            <pc:sldMk cId="1964945916" sldId="2026819559"/>
            <ac:cxnSpMk id="39" creationId="{748BA20C-09AC-494F-8A96-8ECE0E4116EB}"/>
          </ac:cxnSpMkLst>
        </pc:cxnChg>
        <pc:cxnChg chg="add del mod">
          <ac:chgData name="Nicolas Michel" userId="d441b5a5-d92b-462a-89a0-2af9e5dd3c79" providerId="ADAL" clId="{F251B290-26A8-7343-A999-F2DF08A07E21}" dt="2021-05-21T04:48:00.762" v="4458"/>
          <ac:cxnSpMkLst>
            <pc:docMk/>
            <pc:sldMk cId="1964945916" sldId="2026819559"/>
            <ac:cxnSpMk id="51" creationId="{309B005B-7133-B044-B91E-5AB0849116EE}"/>
          </ac:cxnSpMkLst>
        </pc:cxnChg>
        <pc:cxnChg chg="add del mod">
          <ac:chgData name="Nicolas Michel" userId="d441b5a5-d92b-462a-89a0-2af9e5dd3c79" providerId="ADAL" clId="{F251B290-26A8-7343-A999-F2DF08A07E21}" dt="2021-05-21T04:48:00.762" v="4458"/>
          <ac:cxnSpMkLst>
            <pc:docMk/>
            <pc:sldMk cId="1964945916" sldId="2026819559"/>
            <ac:cxnSpMk id="60" creationId="{8B562F8E-4D1F-3148-8617-E4A6D49AA8FA}"/>
          </ac:cxnSpMkLst>
        </pc:cxnChg>
        <pc:cxnChg chg="add del mod">
          <ac:chgData name="Nicolas Michel" userId="d441b5a5-d92b-462a-89a0-2af9e5dd3c79" providerId="ADAL" clId="{F251B290-26A8-7343-A999-F2DF08A07E21}" dt="2021-05-21T04:48:00.762" v="4458"/>
          <ac:cxnSpMkLst>
            <pc:docMk/>
            <pc:sldMk cId="1964945916" sldId="2026819559"/>
            <ac:cxnSpMk id="61" creationId="{BB2FB953-D794-6740-BA64-7318605EB301}"/>
          </ac:cxnSpMkLst>
        </pc:cxnChg>
        <pc:cxnChg chg="add del mod">
          <ac:chgData name="Nicolas Michel" userId="d441b5a5-d92b-462a-89a0-2af9e5dd3c79" providerId="ADAL" clId="{F251B290-26A8-7343-A999-F2DF08A07E21}" dt="2021-05-21T04:48:00.762" v="4458"/>
          <ac:cxnSpMkLst>
            <pc:docMk/>
            <pc:sldMk cId="1964945916" sldId="2026819559"/>
            <ac:cxnSpMk id="62" creationId="{75919441-8238-5E43-B4B0-F5073DCB8C49}"/>
          </ac:cxnSpMkLst>
        </pc:cxnChg>
        <pc:cxnChg chg="add del mod">
          <ac:chgData name="Nicolas Michel" userId="d441b5a5-d92b-462a-89a0-2af9e5dd3c79" providerId="ADAL" clId="{F251B290-26A8-7343-A999-F2DF08A07E21}" dt="2021-05-21T04:48:00.762" v="4458"/>
          <ac:cxnSpMkLst>
            <pc:docMk/>
            <pc:sldMk cId="1964945916" sldId="2026819559"/>
            <ac:cxnSpMk id="63" creationId="{ACFB1F36-C72F-6443-AAE0-F34E021ECD19}"/>
          </ac:cxnSpMkLst>
        </pc:cxnChg>
        <pc:cxnChg chg="add del mod">
          <ac:chgData name="Nicolas Michel" userId="d441b5a5-d92b-462a-89a0-2af9e5dd3c79" providerId="ADAL" clId="{F251B290-26A8-7343-A999-F2DF08A07E21}" dt="2021-05-21T04:48:00.762" v="4458"/>
          <ac:cxnSpMkLst>
            <pc:docMk/>
            <pc:sldMk cId="1964945916" sldId="2026819559"/>
            <ac:cxnSpMk id="72" creationId="{B4034475-CDFA-1947-9A11-D0975CD5E5B8}"/>
          </ac:cxnSpMkLst>
        </pc:cxnChg>
        <pc:cxnChg chg="add del mod">
          <ac:chgData name="Nicolas Michel" userId="d441b5a5-d92b-462a-89a0-2af9e5dd3c79" providerId="ADAL" clId="{F251B290-26A8-7343-A999-F2DF08A07E21}" dt="2021-05-21T04:48:00.762" v="4458"/>
          <ac:cxnSpMkLst>
            <pc:docMk/>
            <pc:sldMk cId="1964945916" sldId="2026819559"/>
            <ac:cxnSpMk id="78" creationId="{A0157AE2-5AD2-0B4E-B12D-318F7C76BDF4}"/>
          </ac:cxnSpMkLst>
        </pc:cxnChg>
        <pc:cxnChg chg="add del mod">
          <ac:chgData name="Nicolas Michel" userId="d441b5a5-d92b-462a-89a0-2af9e5dd3c79" providerId="ADAL" clId="{F251B290-26A8-7343-A999-F2DF08A07E21}" dt="2021-05-21T04:48:00.762" v="4458"/>
          <ac:cxnSpMkLst>
            <pc:docMk/>
            <pc:sldMk cId="1964945916" sldId="2026819559"/>
            <ac:cxnSpMk id="79" creationId="{C22583A6-6CA0-1B4F-BAE0-973F0DF8C9D5}"/>
          </ac:cxnSpMkLst>
        </pc:cxnChg>
        <pc:cxnChg chg="add del mod">
          <ac:chgData name="Nicolas Michel" userId="d441b5a5-d92b-462a-89a0-2af9e5dd3c79" providerId="ADAL" clId="{F251B290-26A8-7343-A999-F2DF08A07E21}" dt="2021-05-21T04:48:00.762" v="4458"/>
          <ac:cxnSpMkLst>
            <pc:docMk/>
            <pc:sldMk cId="1964945916" sldId="2026819559"/>
            <ac:cxnSpMk id="84" creationId="{C1F8CBE5-0D39-B54E-9760-C09ED8806852}"/>
          </ac:cxnSpMkLst>
        </pc:cxnChg>
        <pc:cxnChg chg="add del mod">
          <ac:chgData name="Nicolas Michel" userId="d441b5a5-d92b-462a-89a0-2af9e5dd3c79" providerId="ADAL" clId="{F251B290-26A8-7343-A999-F2DF08A07E21}" dt="2021-05-21T04:48:00.762" v="4458"/>
          <ac:cxnSpMkLst>
            <pc:docMk/>
            <pc:sldMk cId="1964945916" sldId="2026819559"/>
            <ac:cxnSpMk id="93" creationId="{F3E2FC8A-E25C-0545-8555-A19CC51B7FB0}"/>
          </ac:cxnSpMkLst>
        </pc:cxnChg>
        <pc:cxnChg chg="add del mod">
          <ac:chgData name="Nicolas Michel" userId="d441b5a5-d92b-462a-89a0-2af9e5dd3c79" providerId="ADAL" clId="{F251B290-26A8-7343-A999-F2DF08A07E21}" dt="2021-05-21T04:48:00.762" v="4458"/>
          <ac:cxnSpMkLst>
            <pc:docMk/>
            <pc:sldMk cId="1964945916" sldId="2026819559"/>
            <ac:cxnSpMk id="96" creationId="{514D6E36-C666-C74C-9E32-85CE448166BA}"/>
          </ac:cxnSpMkLst>
        </pc:cxnChg>
        <pc:cxnChg chg="add del mod">
          <ac:chgData name="Nicolas Michel" userId="d441b5a5-d92b-462a-89a0-2af9e5dd3c79" providerId="ADAL" clId="{F251B290-26A8-7343-A999-F2DF08A07E21}" dt="2021-05-21T04:48:00.762" v="4458"/>
          <ac:cxnSpMkLst>
            <pc:docMk/>
            <pc:sldMk cId="1964945916" sldId="2026819559"/>
            <ac:cxnSpMk id="99" creationId="{42AEB5A2-EF6E-DD45-A0DC-29351F3C87C6}"/>
          </ac:cxnSpMkLst>
        </pc:cxnChg>
        <pc:cxnChg chg="add del mod">
          <ac:chgData name="Nicolas Michel" userId="d441b5a5-d92b-462a-89a0-2af9e5dd3c79" providerId="ADAL" clId="{F251B290-26A8-7343-A999-F2DF08A07E21}" dt="2021-05-21T04:48:54.012" v="4465" actId="21"/>
          <ac:cxnSpMkLst>
            <pc:docMk/>
            <pc:sldMk cId="1964945916" sldId="2026819559"/>
            <ac:cxnSpMk id="101" creationId="{480EC939-26D0-1D4D-AD89-BFAAA6A5D431}"/>
          </ac:cxnSpMkLst>
        </pc:cxnChg>
        <pc:cxnChg chg="add del mod">
          <ac:chgData name="Nicolas Michel" userId="d441b5a5-d92b-462a-89a0-2af9e5dd3c79" providerId="ADAL" clId="{F251B290-26A8-7343-A999-F2DF08A07E21}" dt="2021-05-21T04:48:54.012" v="4465" actId="21"/>
          <ac:cxnSpMkLst>
            <pc:docMk/>
            <pc:sldMk cId="1964945916" sldId="2026819559"/>
            <ac:cxnSpMk id="107" creationId="{B4AC67D1-B9D7-9B47-90B0-25534E5E318B}"/>
          </ac:cxnSpMkLst>
        </pc:cxnChg>
        <pc:cxnChg chg="add del mod">
          <ac:chgData name="Nicolas Michel" userId="d441b5a5-d92b-462a-89a0-2af9e5dd3c79" providerId="ADAL" clId="{F251B290-26A8-7343-A999-F2DF08A07E21}" dt="2021-05-21T04:48:54.012" v="4465" actId="21"/>
          <ac:cxnSpMkLst>
            <pc:docMk/>
            <pc:sldMk cId="1964945916" sldId="2026819559"/>
            <ac:cxnSpMk id="113" creationId="{14B8047E-C59E-594C-9D6F-D35A01027A2F}"/>
          </ac:cxnSpMkLst>
        </pc:cxnChg>
        <pc:cxnChg chg="add del mod">
          <ac:chgData name="Nicolas Michel" userId="d441b5a5-d92b-462a-89a0-2af9e5dd3c79" providerId="ADAL" clId="{F251B290-26A8-7343-A999-F2DF08A07E21}" dt="2021-05-21T04:48:54.012" v="4465" actId="21"/>
          <ac:cxnSpMkLst>
            <pc:docMk/>
            <pc:sldMk cId="1964945916" sldId="2026819559"/>
            <ac:cxnSpMk id="114" creationId="{B3E7FCE8-28FD-DF4A-94E6-0E431BAE0D8B}"/>
          </ac:cxnSpMkLst>
        </pc:cxnChg>
        <pc:cxnChg chg="add del mod">
          <ac:chgData name="Nicolas Michel" userId="d441b5a5-d92b-462a-89a0-2af9e5dd3c79" providerId="ADAL" clId="{F251B290-26A8-7343-A999-F2DF08A07E21}" dt="2021-05-21T04:48:54.012" v="4465" actId="21"/>
          <ac:cxnSpMkLst>
            <pc:docMk/>
            <pc:sldMk cId="1964945916" sldId="2026819559"/>
            <ac:cxnSpMk id="115" creationId="{BD518F86-6518-C54A-AA39-4F3FF5A692E2}"/>
          </ac:cxnSpMkLst>
        </pc:cxnChg>
        <pc:cxnChg chg="add del mod">
          <ac:chgData name="Nicolas Michel" userId="d441b5a5-d92b-462a-89a0-2af9e5dd3c79" providerId="ADAL" clId="{F251B290-26A8-7343-A999-F2DF08A07E21}" dt="2021-05-21T04:48:54.012" v="4465" actId="21"/>
          <ac:cxnSpMkLst>
            <pc:docMk/>
            <pc:sldMk cId="1964945916" sldId="2026819559"/>
            <ac:cxnSpMk id="119" creationId="{61B83ADB-867B-F448-A0D7-BCC3D26B1FF6}"/>
          </ac:cxnSpMkLst>
        </pc:cxnChg>
        <pc:cxnChg chg="add del mod">
          <ac:chgData name="Nicolas Michel" userId="d441b5a5-d92b-462a-89a0-2af9e5dd3c79" providerId="ADAL" clId="{F251B290-26A8-7343-A999-F2DF08A07E21}" dt="2021-05-21T04:48:54.012" v="4465" actId="21"/>
          <ac:cxnSpMkLst>
            <pc:docMk/>
            <pc:sldMk cId="1964945916" sldId="2026819559"/>
            <ac:cxnSpMk id="120" creationId="{C72BFDEC-911B-3743-986F-49E31EEF8E27}"/>
          </ac:cxnSpMkLst>
        </pc:cxnChg>
        <pc:cxnChg chg="add del mod">
          <ac:chgData name="Nicolas Michel" userId="d441b5a5-d92b-462a-89a0-2af9e5dd3c79" providerId="ADAL" clId="{F251B290-26A8-7343-A999-F2DF08A07E21}" dt="2021-05-21T04:48:54.012" v="4465" actId="21"/>
          <ac:cxnSpMkLst>
            <pc:docMk/>
            <pc:sldMk cId="1964945916" sldId="2026819559"/>
            <ac:cxnSpMk id="122" creationId="{300409E6-1A8F-1642-816C-9F9F9B0BA6FC}"/>
          </ac:cxnSpMkLst>
        </pc:cxnChg>
        <pc:cxnChg chg="add del mod">
          <ac:chgData name="Nicolas Michel" userId="d441b5a5-d92b-462a-89a0-2af9e5dd3c79" providerId="ADAL" clId="{F251B290-26A8-7343-A999-F2DF08A07E21}" dt="2021-05-21T04:48:54.012" v="4465" actId="21"/>
          <ac:cxnSpMkLst>
            <pc:docMk/>
            <pc:sldMk cId="1964945916" sldId="2026819559"/>
            <ac:cxnSpMk id="123" creationId="{8FE97651-E384-1B49-B330-1DABB9DCB508}"/>
          </ac:cxnSpMkLst>
        </pc:cxnChg>
        <pc:cxnChg chg="add del mod">
          <ac:chgData name="Nicolas Michel" userId="d441b5a5-d92b-462a-89a0-2af9e5dd3c79" providerId="ADAL" clId="{F251B290-26A8-7343-A999-F2DF08A07E21}" dt="2021-05-21T04:48:54.012" v="4465" actId="21"/>
          <ac:cxnSpMkLst>
            <pc:docMk/>
            <pc:sldMk cId="1964945916" sldId="2026819559"/>
            <ac:cxnSpMk id="124" creationId="{57D392C7-517C-9546-A07E-27D223691CE7}"/>
          </ac:cxnSpMkLst>
        </pc:cxnChg>
        <pc:cxnChg chg="add del mod">
          <ac:chgData name="Nicolas Michel" userId="d441b5a5-d92b-462a-89a0-2af9e5dd3c79" providerId="ADAL" clId="{F251B290-26A8-7343-A999-F2DF08A07E21}" dt="2021-05-21T04:48:54.012" v="4465" actId="21"/>
          <ac:cxnSpMkLst>
            <pc:docMk/>
            <pc:sldMk cId="1964945916" sldId="2026819559"/>
            <ac:cxnSpMk id="136" creationId="{FE839371-AE3D-F44E-B756-F12101F91522}"/>
          </ac:cxnSpMkLst>
        </pc:cxnChg>
        <pc:cxnChg chg="add del mod">
          <ac:chgData name="Nicolas Michel" userId="d441b5a5-d92b-462a-89a0-2af9e5dd3c79" providerId="ADAL" clId="{F251B290-26A8-7343-A999-F2DF08A07E21}" dt="2021-05-21T04:48:54.012" v="4465" actId="21"/>
          <ac:cxnSpMkLst>
            <pc:docMk/>
            <pc:sldMk cId="1964945916" sldId="2026819559"/>
            <ac:cxnSpMk id="146" creationId="{0464A2DA-ADB2-2C43-82E7-A051AC9AF44B}"/>
          </ac:cxnSpMkLst>
        </pc:cxnChg>
        <pc:cxnChg chg="add del mod">
          <ac:chgData name="Nicolas Michel" userId="d441b5a5-d92b-462a-89a0-2af9e5dd3c79" providerId="ADAL" clId="{F251B290-26A8-7343-A999-F2DF08A07E21}" dt="2021-05-21T04:48:54.012" v="4465" actId="21"/>
          <ac:cxnSpMkLst>
            <pc:docMk/>
            <pc:sldMk cId="1964945916" sldId="2026819559"/>
            <ac:cxnSpMk id="147" creationId="{26C00025-F197-5048-971C-1923215A7E77}"/>
          </ac:cxnSpMkLst>
        </pc:cxnChg>
        <pc:cxnChg chg="add del mod">
          <ac:chgData name="Nicolas Michel" userId="d441b5a5-d92b-462a-89a0-2af9e5dd3c79" providerId="ADAL" clId="{F251B290-26A8-7343-A999-F2DF08A07E21}" dt="2021-05-21T04:48:54.012" v="4465" actId="21"/>
          <ac:cxnSpMkLst>
            <pc:docMk/>
            <pc:sldMk cId="1964945916" sldId="2026819559"/>
            <ac:cxnSpMk id="148" creationId="{F2F1D399-0E5D-F24A-9690-2F90D3000C95}"/>
          </ac:cxnSpMkLst>
        </pc:cxnChg>
        <pc:cxnChg chg="add del mod">
          <ac:chgData name="Nicolas Michel" userId="d441b5a5-d92b-462a-89a0-2af9e5dd3c79" providerId="ADAL" clId="{F251B290-26A8-7343-A999-F2DF08A07E21}" dt="2021-05-21T04:48:54.012" v="4465" actId="21"/>
          <ac:cxnSpMkLst>
            <pc:docMk/>
            <pc:sldMk cId="1964945916" sldId="2026819559"/>
            <ac:cxnSpMk id="149" creationId="{30F0B69D-80B6-1D4D-9A09-B2DA7216F2C1}"/>
          </ac:cxnSpMkLst>
        </pc:cxnChg>
        <pc:cxnChg chg="add del mod">
          <ac:chgData name="Nicolas Michel" userId="d441b5a5-d92b-462a-89a0-2af9e5dd3c79" providerId="ADAL" clId="{F251B290-26A8-7343-A999-F2DF08A07E21}" dt="2021-05-21T04:48:54.012" v="4465" actId="21"/>
          <ac:cxnSpMkLst>
            <pc:docMk/>
            <pc:sldMk cId="1964945916" sldId="2026819559"/>
            <ac:cxnSpMk id="158" creationId="{1952AF20-1304-D248-90AC-24825CCA7D20}"/>
          </ac:cxnSpMkLst>
        </pc:cxnChg>
        <pc:cxnChg chg="add del mod">
          <ac:chgData name="Nicolas Michel" userId="d441b5a5-d92b-462a-89a0-2af9e5dd3c79" providerId="ADAL" clId="{F251B290-26A8-7343-A999-F2DF08A07E21}" dt="2021-05-21T04:48:54.012" v="4465" actId="21"/>
          <ac:cxnSpMkLst>
            <pc:docMk/>
            <pc:sldMk cId="1964945916" sldId="2026819559"/>
            <ac:cxnSpMk id="164" creationId="{883C5F8E-12B5-F941-B5C3-E2A90DA55F05}"/>
          </ac:cxnSpMkLst>
        </pc:cxnChg>
        <pc:cxnChg chg="add del mod">
          <ac:chgData name="Nicolas Michel" userId="d441b5a5-d92b-462a-89a0-2af9e5dd3c79" providerId="ADAL" clId="{F251B290-26A8-7343-A999-F2DF08A07E21}" dt="2021-05-21T04:48:54.012" v="4465" actId="21"/>
          <ac:cxnSpMkLst>
            <pc:docMk/>
            <pc:sldMk cId="1964945916" sldId="2026819559"/>
            <ac:cxnSpMk id="165" creationId="{2247FD1F-D567-CF40-A215-34D28C9DAAED}"/>
          </ac:cxnSpMkLst>
        </pc:cxnChg>
        <pc:cxnChg chg="add del mod">
          <ac:chgData name="Nicolas Michel" userId="d441b5a5-d92b-462a-89a0-2af9e5dd3c79" providerId="ADAL" clId="{F251B290-26A8-7343-A999-F2DF08A07E21}" dt="2021-05-21T04:48:54.012" v="4465" actId="21"/>
          <ac:cxnSpMkLst>
            <pc:docMk/>
            <pc:sldMk cId="1964945916" sldId="2026819559"/>
            <ac:cxnSpMk id="170" creationId="{58260722-8737-C248-8BBE-A31A47E759C9}"/>
          </ac:cxnSpMkLst>
        </pc:cxnChg>
        <pc:cxnChg chg="add del mod">
          <ac:chgData name="Nicolas Michel" userId="d441b5a5-d92b-462a-89a0-2af9e5dd3c79" providerId="ADAL" clId="{F251B290-26A8-7343-A999-F2DF08A07E21}" dt="2021-05-21T04:48:54.012" v="4465" actId="21"/>
          <ac:cxnSpMkLst>
            <pc:docMk/>
            <pc:sldMk cId="1964945916" sldId="2026819559"/>
            <ac:cxnSpMk id="179" creationId="{9A95C514-9A2A-8F40-ACEA-E9562C9E3BE6}"/>
          </ac:cxnSpMkLst>
        </pc:cxnChg>
        <pc:cxnChg chg="add del mod">
          <ac:chgData name="Nicolas Michel" userId="d441b5a5-d92b-462a-89a0-2af9e5dd3c79" providerId="ADAL" clId="{F251B290-26A8-7343-A999-F2DF08A07E21}" dt="2021-05-21T04:48:54.012" v="4465" actId="21"/>
          <ac:cxnSpMkLst>
            <pc:docMk/>
            <pc:sldMk cId="1964945916" sldId="2026819559"/>
            <ac:cxnSpMk id="182" creationId="{3C09DDAC-4744-1540-ADE5-A2EA1E7897E8}"/>
          </ac:cxnSpMkLst>
        </pc:cxnChg>
        <pc:cxnChg chg="add del mod">
          <ac:chgData name="Nicolas Michel" userId="d441b5a5-d92b-462a-89a0-2af9e5dd3c79" providerId="ADAL" clId="{F251B290-26A8-7343-A999-F2DF08A07E21}" dt="2021-05-21T04:48:54.012" v="4465" actId="21"/>
          <ac:cxnSpMkLst>
            <pc:docMk/>
            <pc:sldMk cId="1964945916" sldId="2026819559"/>
            <ac:cxnSpMk id="185" creationId="{4AC3A5DE-61EB-F14D-B8A8-C5C1A51D6BF7}"/>
          </ac:cxnSpMkLst>
        </pc:cxnChg>
        <pc:cxnChg chg="add mod">
          <ac:chgData name="Nicolas Michel" userId="d441b5a5-d92b-462a-89a0-2af9e5dd3c79" providerId="ADAL" clId="{F251B290-26A8-7343-A999-F2DF08A07E21}" dt="2021-05-21T04:49:07.920" v="4468"/>
          <ac:cxnSpMkLst>
            <pc:docMk/>
            <pc:sldMk cId="1964945916" sldId="2026819559"/>
            <ac:cxnSpMk id="187" creationId="{A0E485C0-9DE8-E744-B3CF-F6E784C4075A}"/>
          </ac:cxnSpMkLst>
        </pc:cxnChg>
        <pc:cxnChg chg="add mod">
          <ac:chgData name="Nicolas Michel" userId="d441b5a5-d92b-462a-89a0-2af9e5dd3c79" providerId="ADAL" clId="{F251B290-26A8-7343-A999-F2DF08A07E21}" dt="2021-05-21T04:49:07.920" v="4468"/>
          <ac:cxnSpMkLst>
            <pc:docMk/>
            <pc:sldMk cId="1964945916" sldId="2026819559"/>
            <ac:cxnSpMk id="193" creationId="{25B6BF4F-3231-D648-AB45-8EA52B16F73B}"/>
          </ac:cxnSpMkLst>
        </pc:cxnChg>
        <pc:cxnChg chg="add mod">
          <ac:chgData name="Nicolas Michel" userId="d441b5a5-d92b-462a-89a0-2af9e5dd3c79" providerId="ADAL" clId="{F251B290-26A8-7343-A999-F2DF08A07E21}" dt="2021-05-21T04:49:07.920" v="4468"/>
          <ac:cxnSpMkLst>
            <pc:docMk/>
            <pc:sldMk cId="1964945916" sldId="2026819559"/>
            <ac:cxnSpMk id="199" creationId="{7766A437-39BD-234B-84C3-C26F04BC8D2D}"/>
          </ac:cxnSpMkLst>
        </pc:cxnChg>
        <pc:cxnChg chg="add mod">
          <ac:chgData name="Nicolas Michel" userId="d441b5a5-d92b-462a-89a0-2af9e5dd3c79" providerId="ADAL" clId="{F251B290-26A8-7343-A999-F2DF08A07E21}" dt="2021-05-21T04:49:07.920" v="4468"/>
          <ac:cxnSpMkLst>
            <pc:docMk/>
            <pc:sldMk cId="1964945916" sldId="2026819559"/>
            <ac:cxnSpMk id="200" creationId="{E88D870F-A29F-694E-BE43-03B3BE7C22B1}"/>
          </ac:cxnSpMkLst>
        </pc:cxnChg>
        <pc:cxnChg chg="add mod">
          <ac:chgData name="Nicolas Michel" userId="d441b5a5-d92b-462a-89a0-2af9e5dd3c79" providerId="ADAL" clId="{F251B290-26A8-7343-A999-F2DF08A07E21}" dt="2021-05-21T04:49:07.920" v="4468"/>
          <ac:cxnSpMkLst>
            <pc:docMk/>
            <pc:sldMk cId="1964945916" sldId="2026819559"/>
            <ac:cxnSpMk id="201" creationId="{41800453-F2C3-E941-8EA9-3D37DF49C71A}"/>
          </ac:cxnSpMkLst>
        </pc:cxnChg>
        <pc:cxnChg chg="add mod">
          <ac:chgData name="Nicolas Michel" userId="d441b5a5-d92b-462a-89a0-2af9e5dd3c79" providerId="ADAL" clId="{F251B290-26A8-7343-A999-F2DF08A07E21}" dt="2021-05-21T04:49:07.920" v="4468"/>
          <ac:cxnSpMkLst>
            <pc:docMk/>
            <pc:sldMk cId="1964945916" sldId="2026819559"/>
            <ac:cxnSpMk id="205" creationId="{7F54A9AC-E5EC-BD46-B146-42387696CF7C}"/>
          </ac:cxnSpMkLst>
        </pc:cxnChg>
        <pc:cxnChg chg="add mod">
          <ac:chgData name="Nicolas Michel" userId="d441b5a5-d92b-462a-89a0-2af9e5dd3c79" providerId="ADAL" clId="{F251B290-26A8-7343-A999-F2DF08A07E21}" dt="2021-05-21T04:49:07.920" v="4468"/>
          <ac:cxnSpMkLst>
            <pc:docMk/>
            <pc:sldMk cId="1964945916" sldId="2026819559"/>
            <ac:cxnSpMk id="206" creationId="{EA33593C-E2D1-7B47-B85B-049EC9AD579F}"/>
          </ac:cxnSpMkLst>
        </pc:cxnChg>
        <pc:cxnChg chg="add mod">
          <ac:chgData name="Nicolas Michel" userId="d441b5a5-d92b-462a-89a0-2af9e5dd3c79" providerId="ADAL" clId="{F251B290-26A8-7343-A999-F2DF08A07E21}" dt="2021-05-21T04:49:07.920" v="4468"/>
          <ac:cxnSpMkLst>
            <pc:docMk/>
            <pc:sldMk cId="1964945916" sldId="2026819559"/>
            <ac:cxnSpMk id="208" creationId="{57088320-E8E7-3247-8B6F-CB2C0CE151FF}"/>
          </ac:cxnSpMkLst>
        </pc:cxnChg>
        <pc:cxnChg chg="add mod">
          <ac:chgData name="Nicolas Michel" userId="d441b5a5-d92b-462a-89a0-2af9e5dd3c79" providerId="ADAL" clId="{F251B290-26A8-7343-A999-F2DF08A07E21}" dt="2021-05-21T04:49:07.920" v="4468"/>
          <ac:cxnSpMkLst>
            <pc:docMk/>
            <pc:sldMk cId="1964945916" sldId="2026819559"/>
            <ac:cxnSpMk id="209" creationId="{AD24ADD9-5991-0847-9DAD-04786483AFAF}"/>
          </ac:cxnSpMkLst>
        </pc:cxnChg>
        <pc:cxnChg chg="add mod">
          <ac:chgData name="Nicolas Michel" userId="d441b5a5-d92b-462a-89a0-2af9e5dd3c79" providerId="ADAL" clId="{F251B290-26A8-7343-A999-F2DF08A07E21}" dt="2021-05-21T04:49:07.920" v="4468"/>
          <ac:cxnSpMkLst>
            <pc:docMk/>
            <pc:sldMk cId="1964945916" sldId="2026819559"/>
            <ac:cxnSpMk id="210" creationId="{4CC88675-359F-D24F-A9A8-A86D35148E4A}"/>
          </ac:cxnSpMkLst>
        </pc:cxnChg>
        <pc:cxnChg chg="add mod">
          <ac:chgData name="Nicolas Michel" userId="d441b5a5-d92b-462a-89a0-2af9e5dd3c79" providerId="ADAL" clId="{F251B290-26A8-7343-A999-F2DF08A07E21}" dt="2021-05-21T04:49:07.920" v="4468"/>
          <ac:cxnSpMkLst>
            <pc:docMk/>
            <pc:sldMk cId="1964945916" sldId="2026819559"/>
            <ac:cxnSpMk id="222" creationId="{EB600C6E-73AE-F341-987F-08C8A01F9AD2}"/>
          </ac:cxnSpMkLst>
        </pc:cxnChg>
        <pc:cxnChg chg="add mod">
          <ac:chgData name="Nicolas Michel" userId="d441b5a5-d92b-462a-89a0-2af9e5dd3c79" providerId="ADAL" clId="{F251B290-26A8-7343-A999-F2DF08A07E21}" dt="2021-05-21T04:49:07.920" v="4468"/>
          <ac:cxnSpMkLst>
            <pc:docMk/>
            <pc:sldMk cId="1964945916" sldId="2026819559"/>
            <ac:cxnSpMk id="231" creationId="{A8F4911A-631D-AB47-AE64-89F1AF3F2DE6}"/>
          </ac:cxnSpMkLst>
        </pc:cxnChg>
        <pc:cxnChg chg="add mod">
          <ac:chgData name="Nicolas Michel" userId="d441b5a5-d92b-462a-89a0-2af9e5dd3c79" providerId="ADAL" clId="{F251B290-26A8-7343-A999-F2DF08A07E21}" dt="2021-05-21T04:49:07.920" v="4468"/>
          <ac:cxnSpMkLst>
            <pc:docMk/>
            <pc:sldMk cId="1964945916" sldId="2026819559"/>
            <ac:cxnSpMk id="232" creationId="{31980993-8F7C-A842-8020-EC52A38F56E2}"/>
          </ac:cxnSpMkLst>
        </pc:cxnChg>
        <pc:cxnChg chg="add mod">
          <ac:chgData name="Nicolas Michel" userId="d441b5a5-d92b-462a-89a0-2af9e5dd3c79" providerId="ADAL" clId="{F251B290-26A8-7343-A999-F2DF08A07E21}" dt="2021-05-21T04:49:07.920" v="4468"/>
          <ac:cxnSpMkLst>
            <pc:docMk/>
            <pc:sldMk cId="1964945916" sldId="2026819559"/>
            <ac:cxnSpMk id="233" creationId="{F9DFB14B-6BEF-F145-9912-A8F29CE87351}"/>
          </ac:cxnSpMkLst>
        </pc:cxnChg>
        <pc:cxnChg chg="add mod">
          <ac:chgData name="Nicolas Michel" userId="d441b5a5-d92b-462a-89a0-2af9e5dd3c79" providerId="ADAL" clId="{F251B290-26A8-7343-A999-F2DF08A07E21}" dt="2021-05-21T04:49:07.920" v="4468"/>
          <ac:cxnSpMkLst>
            <pc:docMk/>
            <pc:sldMk cId="1964945916" sldId="2026819559"/>
            <ac:cxnSpMk id="234" creationId="{E9E643CE-D067-DC44-966E-7A07A1E443CB}"/>
          </ac:cxnSpMkLst>
        </pc:cxnChg>
        <pc:cxnChg chg="add mod">
          <ac:chgData name="Nicolas Michel" userId="d441b5a5-d92b-462a-89a0-2af9e5dd3c79" providerId="ADAL" clId="{F251B290-26A8-7343-A999-F2DF08A07E21}" dt="2021-05-21T04:49:07.920" v="4468"/>
          <ac:cxnSpMkLst>
            <pc:docMk/>
            <pc:sldMk cId="1964945916" sldId="2026819559"/>
            <ac:cxnSpMk id="243" creationId="{C207AAE3-2D8C-604A-A0DE-EDE93B4AEC2A}"/>
          </ac:cxnSpMkLst>
        </pc:cxnChg>
        <pc:cxnChg chg="add mod">
          <ac:chgData name="Nicolas Michel" userId="d441b5a5-d92b-462a-89a0-2af9e5dd3c79" providerId="ADAL" clId="{F251B290-26A8-7343-A999-F2DF08A07E21}" dt="2021-05-21T04:49:07.920" v="4468"/>
          <ac:cxnSpMkLst>
            <pc:docMk/>
            <pc:sldMk cId="1964945916" sldId="2026819559"/>
            <ac:cxnSpMk id="249" creationId="{FA2B10C0-D399-BA44-B474-3587E8285308}"/>
          </ac:cxnSpMkLst>
        </pc:cxnChg>
        <pc:cxnChg chg="add mod">
          <ac:chgData name="Nicolas Michel" userId="d441b5a5-d92b-462a-89a0-2af9e5dd3c79" providerId="ADAL" clId="{F251B290-26A8-7343-A999-F2DF08A07E21}" dt="2021-05-21T04:49:07.920" v="4468"/>
          <ac:cxnSpMkLst>
            <pc:docMk/>
            <pc:sldMk cId="1964945916" sldId="2026819559"/>
            <ac:cxnSpMk id="250" creationId="{651AB713-E877-5343-B681-01DD55D46913}"/>
          </ac:cxnSpMkLst>
        </pc:cxnChg>
        <pc:cxnChg chg="add mod">
          <ac:chgData name="Nicolas Michel" userId="d441b5a5-d92b-462a-89a0-2af9e5dd3c79" providerId="ADAL" clId="{F251B290-26A8-7343-A999-F2DF08A07E21}" dt="2021-05-21T04:49:07.920" v="4468"/>
          <ac:cxnSpMkLst>
            <pc:docMk/>
            <pc:sldMk cId="1964945916" sldId="2026819559"/>
            <ac:cxnSpMk id="255" creationId="{45FD744F-6F4B-D945-A6FF-96B19DDB5339}"/>
          </ac:cxnSpMkLst>
        </pc:cxnChg>
        <pc:cxnChg chg="add mod">
          <ac:chgData name="Nicolas Michel" userId="d441b5a5-d92b-462a-89a0-2af9e5dd3c79" providerId="ADAL" clId="{F251B290-26A8-7343-A999-F2DF08A07E21}" dt="2021-05-21T04:49:07.920" v="4468"/>
          <ac:cxnSpMkLst>
            <pc:docMk/>
            <pc:sldMk cId="1964945916" sldId="2026819559"/>
            <ac:cxnSpMk id="264" creationId="{AADE1061-FA1A-A24E-9A52-D8E0FAFD574D}"/>
          </ac:cxnSpMkLst>
        </pc:cxnChg>
        <pc:cxnChg chg="add mod">
          <ac:chgData name="Nicolas Michel" userId="d441b5a5-d92b-462a-89a0-2af9e5dd3c79" providerId="ADAL" clId="{F251B290-26A8-7343-A999-F2DF08A07E21}" dt="2021-05-21T04:49:07.920" v="4468"/>
          <ac:cxnSpMkLst>
            <pc:docMk/>
            <pc:sldMk cId="1964945916" sldId="2026819559"/>
            <ac:cxnSpMk id="267" creationId="{F24CC387-9019-134F-9A7A-3C89CE9BD8F2}"/>
          </ac:cxnSpMkLst>
        </pc:cxnChg>
        <pc:cxnChg chg="add mod">
          <ac:chgData name="Nicolas Michel" userId="d441b5a5-d92b-462a-89a0-2af9e5dd3c79" providerId="ADAL" clId="{F251B290-26A8-7343-A999-F2DF08A07E21}" dt="2021-05-21T04:49:07.920" v="4468"/>
          <ac:cxnSpMkLst>
            <pc:docMk/>
            <pc:sldMk cId="1964945916" sldId="2026819559"/>
            <ac:cxnSpMk id="270" creationId="{9DDFA421-590F-1C47-B50E-149B5BF0FB4C}"/>
          </ac:cxnSpMkLst>
        </pc:cxnChg>
      </pc:sldChg>
      <pc:sldChg chg="addSp delSp modSp add del mod">
        <pc:chgData name="Nicolas Michel" userId="d441b5a5-d92b-462a-89a0-2af9e5dd3c79" providerId="ADAL" clId="{F251B290-26A8-7343-A999-F2DF08A07E21}" dt="2021-05-21T04:49:18.766" v="4470" actId="2696"/>
        <pc:sldMkLst>
          <pc:docMk/>
          <pc:sldMk cId="377234554" sldId="2026819560"/>
        </pc:sldMkLst>
        <pc:spChg chg="mod">
          <ac:chgData name="Nicolas Michel" userId="d441b5a5-d92b-462a-89a0-2af9e5dd3c79" providerId="ADAL" clId="{F251B290-26A8-7343-A999-F2DF08A07E21}" dt="2021-05-21T04:38:21.257" v="4382" actId="20577"/>
          <ac:spMkLst>
            <pc:docMk/>
            <pc:sldMk cId="377234554" sldId="2026819560"/>
            <ac:spMk id="3" creationId="{567CD349-E8FA-4C59-823E-07107AE434ED}"/>
          </ac:spMkLst>
        </pc:spChg>
        <pc:spChg chg="mod">
          <ac:chgData name="Nicolas Michel" userId="d441b5a5-d92b-462a-89a0-2af9e5dd3c79" providerId="ADAL" clId="{F251B290-26A8-7343-A999-F2DF08A07E21}" dt="2021-05-21T04:39:38.416" v="4420" actId="20577"/>
          <ac:spMkLst>
            <pc:docMk/>
            <pc:sldMk cId="377234554" sldId="2026819560"/>
            <ac:spMk id="4" creationId="{09B6555F-1EAF-4F7A-8578-4612F0A9F50E}"/>
          </ac:spMkLst>
        </pc:spChg>
        <pc:cxnChg chg="del mod">
          <ac:chgData name="Nicolas Michel" userId="d441b5a5-d92b-462a-89a0-2af9e5dd3c79" providerId="ADAL" clId="{F251B290-26A8-7343-A999-F2DF08A07E21}" dt="2021-05-21T04:42:22.904" v="4443" actId="478"/>
          <ac:cxnSpMkLst>
            <pc:docMk/>
            <pc:sldMk cId="377234554" sldId="2026819560"/>
            <ac:cxnSpMk id="12" creationId="{A7CEB8BC-C86F-1B42-BCA1-A93BE229C01A}"/>
          </ac:cxnSpMkLst>
        </pc:cxnChg>
        <pc:cxnChg chg="del mod">
          <ac:chgData name="Nicolas Michel" userId="d441b5a5-d92b-462a-89a0-2af9e5dd3c79" providerId="ADAL" clId="{F251B290-26A8-7343-A999-F2DF08A07E21}" dt="2021-05-21T04:41:58.713" v="4432" actId="478"/>
          <ac:cxnSpMkLst>
            <pc:docMk/>
            <pc:sldMk cId="377234554" sldId="2026819560"/>
            <ac:cxnSpMk id="13" creationId="{D5A26D7E-110C-F84D-A5F4-52FA7B2F2197}"/>
          </ac:cxnSpMkLst>
        </pc:cxnChg>
        <pc:cxnChg chg="mod">
          <ac:chgData name="Nicolas Michel" userId="d441b5a5-d92b-462a-89a0-2af9e5dd3c79" providerId="ADAL" clId="{F251B290-26A8-7343-A999-F2DF08A07E21}" dt="2021-05-21T04:39:31.708" v="4407" actId="692"/>
          <ac:cxnSpMkLst>
            <pc:docMk/>
            <pc:sldMk cId="377234554" sldId="2026819560"/>
            <ac:cxnSpMk id="14" creationId="{71F77FA8-402A-754F-B5D0-541FB06B16F2}"/>
          </ac:cxnSpMkLst>
        </pc:cxnChg>
        <pc:cxnChg chg="add del mod">
          <ac:chgData name="Nicolas Michel" userId="d441b5a5-d92b-462a-89a0-2af9e5dd3c79" providerId="ADAL" clId="{F251B290-26A8-7343-A999-F2DF08A07E21}" dt="2021-05-21T04:39:17.211" v="4403" actId="692"/>
          <ac:cxnSpMkLst>
            <pc:docMk/>
            <pc:sldMk cId="377234554" sldId="2026819560"/>
            <ac:cxnSpMk id="20" creationId="{824B5EEC-56FE-834E-9C85-DEB931959512}"/>
          </ac:cxnSpMkLst>
        </pc:cxnChg>
        <pc:cxnChg chg="del mod">
          <ac:chgData name="Nicolas Michel" userId="d441b5a5-d92b-462a-89a0-2af9e5dd3c79" providerId="ADAL" clId="{F251B290-26A8-7343-A999-F2DF08A07E21}" dt="2021-05-21T04:39:22.111" v="4404" actId="478"/>
          <ac:cxnSpMkLst>
            <pc:docMk/>
            <pc:sldMk cId="377234554" sldId="2026819560"/>
            <ac:cxnSpMk id="21" creationId="{C8664351-80C2-384B-B7D8-39CE594F50EC}"/>
          </ac:cxnSpMkLst>
        </pc:cxnChg>
        <pc:cxnChg chg="del mod">
          <ac:chgData name="Nicolas Michel" userId="d441b5a5-d92b-462a-89a0-2af9e5dd3c79" providerId="ADAL" clId="{F251B290-26A8-7343-A999-F2DF08A07E21}" dt="2021-05-21T04:42:00.567" v="4433" actId="478"/>
          <ac:cxnSpMkLst>
            <pc:docMk/>
            <pc:sldMk cId="377234554" sldId="2026819560"/>
            <ac:cxnSpMk id="25" creationId="{B650BB6D-5699-1247-8DC8-E7288CC329AF}"/>
          </ac:cxnSpMkLst>
        </pc:cxnChg>
        <pc:cxnChg chg="del mod">
          <ac:chgData name="Nicolas Michel" userId="d441b5a5-d92b-462a-89a0-2af9e5dd3c79" providerId="ADAL" clId="{F251B290-26A8-7343-A999-F2DF08A07E21}" dt="2021-05-21T04:42:17.966" v="4440" actId="478"/>
          <ac:cxnSpMkLst>
            <pc:docMk/>
            <pc:sldMk cId="377234554" sldId="2026819560"/>
            <ac:cxnSpMk id="26" creationId="{606306F6-3793-8F44-89C6-55A6B5C2FAE4}"/>
          </ac:cxnSpMkLst>
        </pc:cxnChg>
        <pc:cxnChg chg="del mod">
          <ac:chgData name="Nicolas Michel" userId="d441b5a5-d92b-462a-89a0-2af9e5dd3c79" providerId="ADAL" clId="{F251B290-26A8-7343-A999-F2DF08A07E21}" dt="2021-05-21T04:42:05.579" v="4434" actId="478"/>
          <ac:cxnSpMkLst>
            <pc:docMk/>
            <pc:sldMk cId="377234554" sldId="2026819560"/>
            <ac:cxnSpMk id="27" creationId="{70026E75-5B57-554B-B430-F1E12D8E430D}"/>
          </ac:cxnSpMkLst>
        </pc:cxnChg>
        <pc:cxnChg chg="del mod">
          <ac:chgData name="Nicolas Michel" userId="d441b5a5-d92b-462a-89a0-2af9e5dd3c79" providerId="ADAL" clId="{F251B290-26A8-7343-A999-F2DF08A07E21}" dt="2021-05-21T04:42:06.822" v="4435" actId="478"/>
          <ac:cxnSpMkLst>
            <pc:docMk/>
            <pc:sldMk cId="377234554" sldId="2026819560"/>
            <ac:cxnSpMk id="28" creationId="{D80C1BC5-E11F-7A45-A55E-962F2F6918D5}"/>
          </ac:cxnSpMkLst>
        </pc:cxnChg>
        <pc:cxnChg chg="mod">
          <ac:chgData name="Nicolas Michel" userId="d441b5a5-d92b-462a-89a0-2af9e5dd3c79" providerId="ADAL" clId="{F251B290-26A8-7343-A999-F2DF08A07E21}" dt="2021-05-21T04:42:38.986" v="4447" actId="692"/>
          <ac:cxnSpMkLst>
            <pc:docMk/>
            <pc:sldMk cId="377234554" sldId="2026819560"/>
            <ac:cxnSpMk id="37" creationId="{CD85FDA5-5CC4-9E48-80E5-2C2372D1A7BA}"/>
          </ac:cxnSpMkLst>
        </pc:cxnChg>
        <pc:cxnChg chg="mod">
          <ac:chgData name="Nicolas Michel" userId="d441b5a5-d92b-462a-89a0-2af9e5dd3c79" providerId="ADAL" clId="{F251B290-26A8-7343-A999-F2DF08A07E21}" dt="2021-05-21T04:42:51.184" v="4450" actId="692"/>
          <ac:cxnSpMkLst>
            <pc:docMk/>
            <pc:sldMk cId="377234554" sldId="2026819560"/>
            <ac:cxnSpMk id="38" creationId="{9A6BF82D-E426-6944-88EC-96E6A246998A}"/>
          </ac:cxnSpMkLst>
        </pc:cxnChg>
        <pc:cxnChg chg="mod">
          <ac:chgData name="Nicolas Michel" userId="d441b5a5-d92b-462a-89a0-2af9e5dd3c79" providerId="ADAL" clId="{F251B290-26A8-7343-A999-F2DF08A07E21}" dt="2021-05-21T04:42:14.717" v="4439" actId="692"/>
          <ac:cxnSpMkLst>
            <pc:docMk/>
            <pc:sldMk cId="377234554" sldId="2026819560"/>
            <ac:cxnSpMk id="40" creationId="{A32330E8-4409-4C4E-8BFC-84F558FEC7A0}"/>
          </ac:cxnSpMkLst>
        </pc:cxnChg>
        <pc:cxnChg chg="del mod">
          <ac:chgData name="Nicolas Michel" userId="d441b5a5-d92b-462a-89a0-2af9e5dd3c79" providerId="ADAL" clId="{F251B290-26A8-7343-A999-F2DF08A07E21}" dt="2021-05-21T04:42:09.954" v="4436" actId="478"/>
          <ac:cxnSpMkLst>
            <pc:docMk/>
            <pc:sldMk cId="377234554" sldId="2026819560"/>
            <ac:cxnSpMk id="41" creationId="{F922E8D0-0810-284B-A857-76A5585B7356}"/>
          </ac:cxnSpMkLst>
        </pc:cxnChg>
        <pc:cxnChg chg="del mod">
          <ac:chgData name="Nicolas Michel" userId="d441b5a5-d92b-462a-89a0-2af9e5dd3c79" providerId="ADAL" clId="{F251B290-26A8-7343-A999-F2DF08A07E21}" dt="2021-05-21T04:39:46.407" v="4422" actId="478"/>
          <ac:cxnSpMkLst>
            <pc:docMk/>
            <pc:sldMk cId="377234554" sldId="2026819560"/>
            <ac:cxnSpMk id="42" creationId="{107A6A16-5635-B348-91EE-BBB9F0CC4B1C}"/>
          </ac:cxnSpMkLst>
        </pc:cxnChg>
        <pc:cxnChg chg="add del mod">
          <ac:chgData name="Nicolas Michel" userId="d441b5a5-d92b-462a-89a0-2af9e5dd3c79" providerId="ADAL" clId="{F251B290-26A8-7343-A999-F2DF08A07E21}" dt="2021-05-21T04:40:09.643" v="4428" actId="692"/>
          <ac:cxnSpMkLst>
            <pc:docMk/>
            <pc:sldMk cId="377234554" sldId="2026819560"/>
            <ac:cxnSpMk id="43" creationId="{7659DC91-58C9-834E-8919-1DBE6882C977}"/>
          </ac:cxnSpMkLst>
        </pc:cxnChg>
        <pc:cxnChg chg="del mod">
          <ac:chgData name="Nicolas Michel" userId="d441b5a5-d92b-462a-89a0-2af9e5dd3c79" providerId="ADAL" clId="{F251B290-26A8-7343-A999-F2DF08A07E21}" dt="2021-05-21T04:39:25.990" v="4405" actId="478"/>
          <ac:cxnSpMkLst>
            <pc:docMk/>
            <pc:sldMk cId="377234554" sldId="2026819560"/>
            <ac:cxnSpMk id="44" creationId="{73830087-B061-154B-90C8-BF8E424961B5}"/>
          </ac:cxnSpMkLst>
        </pc:cxnChg>
        <pc:cxnChg chg="del mod">
          <ac:chgData name="Nicolas Michel" userId="d441b5a5-d92b-462a-89a0-2af9e5dd3c79" providerId="ADAL" clId="{F251B290-26A8-7343-A999-F2DF08A07E21}" dt="2021-05-21T04:40:00.640" v="4424" actId="478"/>
          <ac:cxnSpMkLst>
            <pc:docMk/>
            <pc:sldMk cId="377234554" sldId="2026819560"/>
            <ac:cxnSpMk id="45" creationId="{19ADD15E-6225-DE42-8F4B-07CF30C5BD31}"/>
          </ac:cxnSpMkLst>
        </pc:cxnChg>
        <pc:cxnChg chg="del mod">
          <ac:chgData name="Nicolas Michel" userId="d441b5a5-d92b-462a-89a0-2af9e5dd3c79" providerId="ADAL" clId="{F251B290-26A8-7343-A999-F2DF08A07E21}" dt="2021-05-21T04:39:48.713" v="4423" actId="478"/>
          <ac:cxnSpMkLst>
            <pc:docMk/>
            <pc:sldMk cId="377234554" sldId="2026819560"/>
            <ac:cxnSpMk id="46" creationId="{CC848647-4557-6043-9D78-3055F721F75A}"/>
          </ac:cxnSpMkLst>
        </pc:cxnChg>
        <pc:cxnChg chg="del mod">
          <ac:chgData name="Nicolas Michel" userId="d441b5a5-d92b-462a-89a0-2af9e5dd3c79" providerId="ADAL" clId="{F251B290-26A8-7343-A999-F2DF08A07E21}" dt="2021-05-21T04:40:11.641" v="4429" actId="478"/>
          <ac:cxnSpMkLst>
            <pc:docMk/>
            <pc:sldMk cId="377234554" sldId="2026819560"/>
            <ac:cxnSpMk id="47" creationId="{6F2836CC-5038-854A-ADC8-6D8CECF75870}"/>
          </ac:cxnSpMkLst>
        </pc:cxnChg>
        <pc:cxnChg chg="del mod">
          <ac:chgData name="Nicolas Michel" userId="d441b5a5-d92b-462a-89a0-2af9e5dd3c79" providerId="ADAL" clId="{F251B290-26A8-7343-A999-F2DF08A07E21}" dt="2021-05-21T04:42:21.432" v="4442" actId="478"/>
          <ac:cxnSpMkLst>
            <pc:docMk/>
            <pc:sldMk cId="377234554" sldId="2026819560"/>
            <ac:cxnSpMk id="48" creationId="{B48BB6D8-4AB3-AD44-BF1F-D9D70B8A3A93}"/>
          </ac:cxnSpMkLst>
        </pc:cxnChg>
        <pc:cxnChg chg="mod">
          <ac:chgData name="Nicolas Michel" userId="d441b5a5-d92b-462a-89a0-2af9e5dd3c79" providerId="ADAL" clId="{F251B290-26A8-7343-A999-F2DF08A07E21}" dt="2021-05-21T04:42:29.359" v="4445" actId="692"/>
          <ac:cxnSpMkLst>
            <pc:docMk/>
            <pc:sldMk cId="377234554" sldId="2026819560"/>
            <ac:cxnSpMk id="49" creationId="{23D277AD-B5EF-CB44-8496-8D8F248C362C}"/>
          </ac:cxnSpMkLst>
        </pc:cxnChg>
        <pc:cxnChg chg="del mod">
          <ac:chgData name="Nicolas Michel" userId="d441b5a5-d92b-462a-89a0-2af9e5dd3c79" providerId="ADAL" clId="{F251B290-26A8-7343-A999-F2DF08A07E21}" dt="2021-05-21T04:42:24.727" v="4444" actId="478"/>
          <ac:cxnSpMkLst>
            <pc:docMk/>
            <pc:sldMk cId="377234554" sldId="2026819560"/>
            <ac:cxnSpMk id="50" creationId="{BD1C0D7E-034B-E942-94D4-5A4E36024EDE}"/>
          </ac:cxnSpMkLst>
        </pc:cxnChg>
        <pc:cxnChg chg="del mod">
          <ac:chgData name="Nicolas Michel" userId="d441b5a5-d92b-462a-89a0-2af9e5dd3c79" providerId="ADAL" clId="{F251B290-26A8-7343-A999-F2DF08A07E21}" dt="2021-05-21T04:46:55.526" v="4454" actId="478"/>
          <ac:cxnSpMkLst>
            <pc:docMk/>
            <pc:sldMk cId="377234554" sldId="2026819560"/>
            <ac:cxnSpMk id="83" creationId="{19C60F98-C4F6-0343-8144-6867760F5DF6}"/>
          </ac:cxnSpMkLst>
        </pc:cxnChg>
        <pc:cxnChg chg="mod">
          <ac:chgData name="Nicolas Michel" userId="d441b5a5-d92b-462a-89a0-2af9e5dd3c79" providerId="ADAL" clId="{F251B290-26A8-7343-A999-F2DF08A07E21}" dt="2021-05-21T04:46:51.560" v="4453" actId="692"/>
          <ac:cxnSpMkLst>
            <pc:docMk/>
            <pc:sldMk cId="377234554" sldId="2026819560"/>
            <ac:cxnSpMk id="84" creationId="{128C46C0-3AF3-7448-84EB-05CF9A7E5B6C}"/>
          </ac:cxnSpMkLst>
        </pc:cxnChg>
        <pc:cxnChg chg="del mod">
          <ac:chgData name="Nicolas Michel" userId="d441b5a5-d92b-462a-89a0-2af9e5dd3c79" providerId="ADAL" clId="{F251B290-26A8-7343-A999-F2DF08A07E21}" dt="2021-05-21T04:39:03.276" v="4398" actId="478"/>
          <ac:cxnSpMkLst>
            <pc:docMk/>
            <pc:sldMk cId="377234554" sldId="2026819560"/>
            <ac:cxnSpMk id="85" creationId="{E496748A-B548-894F-B9C3-31856721207F}"/>
          </ac:cxnSpMkLst>
        </pc:cxnChg>
        <pc:cxnChg chg="del mod">
          <ac:chgData name="Nicolas Michel" userId="d441b5a5-d92b-462a-89a0-2af9e5dd3c79" providerId="ADAL" clId="{F251B290-26A8-7343-A999-F2DF08A07E21}" dt="2021-05-21T04:39:22.111" v="4404" actId="478"/>
          <ac:cxnSpMkLst>
            <pc:docMk/>
            <pc:sldMk cId="377234554" sldId="2026819560"/>
            <ac:cxnSpMk id="86" creationId="{D0560152-4BA6-E540-A4A5-97E71E28F7C3}"/>
          </ac:cxnSpMkLst>
        </pc:cxnChg>
        <pc:cxnChg chg="del mod">
          <ac:chgData name="Nicolas Michel" userId="d441b5a5-d92b-462a-89a0-2af9e5dd3c79" providerId="ADAL" clId="{F251B290-26A8-7343-A999-F2DF08A07E21}" dt="2021-05-21T04:46:45.163" v="4451" actId="478"/>
          <ac:cxnSpMkLst>
            <pc:docMk/>
            <pc:sldMk cId="377234554" sldId="2026819560"/>
            <ac:cxnSpMk id="87" creationId="{7B894E5A-C877-5348-83A5-9660079824B7}"/>
          </ac:cxnSpMkLst>
        </pc:cxnChg>
        <pc:cxnChg chg="del">
          <ac:chgData name="Nicolas Michel" userId="d441b5a5-d92b-462a-89a0-2af9e5dd3c79" providerId="ADAL" clId="{F251B290-26A8-7343-A999-F2DF08A07E21}" dt="2021-05-21T04:46:55.526" v="4454" actId="478"/>
          <ac:cxnSpMkLst>
            <pc:docMk/>
            <pc:sldMk cId="377234554" sldId="2026819560"/>
            <ac:cxnSpMk id="88" creationId="{4299DFCB-802F-1A4A-9B1A-97608C028FEC}"/>
          </ac:cxnSpMkLst>
        </pc:cxnChg>
        <pc:cxnChg chg="del mod">
          <ac:chgData name="Nicolas Michel" userId="d441b5a5-d92b-462a-89a0-2af9e5dd3c79" providerId="ADAL" clId="{F251B290-26A8-7343-A999-F2DF08A07E21}" dt="2021-05-21T04:42:34.794" v="4446" actId="478"/>
          <ac:cxnSpMkLst>
            <pc:docMk/>
            <pc:sldMk cId="377234554" sldId="2026819560"/>
            <ac:cxnSpMk id="91" creationId="{35DC8172-AB5A-864D-8717-F9FB025A3BCD}"/>
          </ac:cxnSpMkLst>
        </pc:cxnChg>
        <pc:cxnChg chg="del mod">
          <ac:chgData name="Nicolas Michel" userId="d441b5a5-d92b-462a-89a0-2af9e5dd3c79" providerId="ADAL" clId="{F251B290-26A8-7343-A999-F2DF08A07E21}" dt="2021-05-21T04:42:47.407" v="4449" actId="478"/>
          <ac:cxnSpMkLst>
            <pc:docMk/>
            <pc:sldMk cId="377234554" sldId="2026819560"/>
            <ac:cxnSpMk id="92" creationId="{9D502474-46D3-0749-8443-1693A161B4E0}"/>
          </ac:cxnSpMkLst>
        </pc:cxnChg>
        <pc:cxnChg chg="del mod">
          <ac:chgData name="Nicolas Michel" userId="d441b5a5-d92b-462a-89a0-2af9e5dd3c79" providerId="ADAL" clId="{F251B290-26A8-7343-A999-F2DF08A07E21}" dt="2021-05-21T04:42:11.419" v="4438" actId="478"/>
          <ac:cxnSpMkLst>
            <pc:docMk/>
            <pc:sldMk cId="377234554" sldId="2026819560"/>
            <ac:cxnSpMk id="118" creationId="{08BBDE5D-043E-A047-B81F-8D6C43309C62}"/>
          </ac:cxnSpMkLst>
        </pc:cxnChg>
        <pc:cxnChg chg="del">
          <ac:chgData name="Nicolas Michel" userId="d441b5a5-d92b-462a-89a0-2af9e5dd3c79" providerId="ADAL" clId="{F251B290-26A8-7343-A999-F2DF08A07E21}" dt="2021-05-21T04:42:20.057" v="4441" actId="478"/>
          <ac:cxnSpMkLst>
            <pc:docMk/>
            <pc:sldMk cId="377234554" sldId="2026819560"/>
            <ac:cxnSpMk id="119" creationId="{4BC8B58E-555A-534E-8D04-83063C3C8211}"/>
          </ac:cxnSpMkLst>
        </pc:cxnChg>
        <pc:cxnChg chg="del mod">
          <ac:chgData name="Nicolas Michel" userId="d441b5a5-d92b-462a-89a0-2af9e5dd3c79" providerId="ADAL" clId="{F251B290-26A8-7343-A999-F2DF08A07E21}" dt="2021-05-21T04:39:28.170" v="4406" actId="478"/>
          <ac:cxnSpMkLst>
            <pc:docMk/>
            <pc:sldMk cId="377234554" sldId="2026819560"/>
            <ac:cxnSpMk id="120" creationId="{197C278B-79B2-4244-B10D-5A76C832608E}"/>
          </ac:cxnSpMkLst>
        </pc:cxnChg>
        <pc:cxnChg chg="del mod">
          <ac:chgData name="Nicolas Michel" userId="d441b5a5-d92b-462a-89a0-2af9e5dd3c79" providerId="ADAL" clId="{F251B290-26A8-7343-A999-F2DF08A07E21}" dt="2021-05-21T04:39:44.111" v="4421" actId="478"/>
          <ac:cxnSpMkLst>
            <pc:docMk/>
            <pc:sldMk cId="377234554" sldId="2026819560"/>
            <ac:cxnSpMk id="127" creationId="{67A8E81F-1AEB-874E-AD8E-235C3838A2BA}"/>
          </ac:cxnSpMkLst>
        </pc:cxnChg>
        <pc:cxnChg chg="del mod">
          <ac:chgData name="Nicolas Michel" userId="d441b5a5-d92b-462a-89a0-2af9e5dd3c79" providerId="ADAL" clId="{F251B290-26A8-7343-A999-F2DF08A07E21}" dt="2021-05-21T04:40:05.869" v="4427" actId="478"/>
          <ac:cxnSpMkLst>
            <pc:docMk/>
            <pc:sldMk cId="377234554" sldId="2026819560"/>
            <ac:cxnSpMk id="130" creationId="{76D60C1D-3E97-B24D-81FF-3E919964D809}"/>
          </ac:cxnSpMkLst>
        </pc:cxnChg>
        <pc:cxnChg chg="del mod">
          <ac:chgData name="Nicolas Michel" userId="d441b5a5-d92b-462a-89a0-2af9e5dd3c79" providerId="ADAL" clId="{F251B290-26A8-7343-A999-F2DF08A07E21}" dt="2021-05-21T04:40:13.254" v="4430" actId="478"/>
          <ac:cxnSpMkLst>
            <pc:docMk/>
            <pc:sldMk cId="377234554" sldId="2026819560"/>
            <ac:cxnSpMk id="133" creationId="{34EFF053-D6B3-F245-BE0F-6413291C9E71}"/>
          </ac:cxnSpMkLst>
        </pc:cxnChg>
        <pc:cxnChg chg="del">
          <ac:chgData name="Nicolas Michel" userId="d441b5a5-d92b-462a-89a0-2af9e5dd3c79" providerId="ADAL" clId="{F251B290-26A8-7343-A999-F2DF08A07E21}" dt="2021-05-21T04:46:55.526" v="4454" actId="478"/>
          <ac:cxnSpMkLst>
            <pc:docMk/>
            <pc:sldMk cId="377234554" sldId="2026819560"/>
            <ac:cxnSpMk id="140" creationId="{259113CF-AA97-9849-91FE-5FC64AFBD666}"/>
          </ac:cxnSpMkLst>
        </pc:cxnChg>
        <pc:cxnChg chg="del">
          <ac:chgData name="Nicolas Michel" userId="d441b5a5-d92b-462a-89a0-2af9e5dd3c79" providerId="ADAL" clId="{F251B290-26A8-7343-A999-F2DF08A07E21}" dt="2021-05-21T04:46:47.386" v="4452" actId="478"/>
          <ac:cxnSpMkLst>
            <pc:docMk/>
            <pc:sldMk cId="377234554" sldId="2026819560"/>
            <ac:cxnSpMk id="143" creationId="{4DA0CF3B-A696-8049-B37E-C5C36F3F0ACD}"/>
          </ac:cxnSpMkLst>
        </pc:cxnChg>
        <pc:cxnChg chg="del">
          <ac:chgData name="Nicolas Michel" userId="d441b5a5-d92b-462a-89a0-2af9e5dd3c79" providerId="ADAL" clId="{F251B290-26A8-7343-A999-F2DF08A07E21}" dt="2021-05-21T04:39:22.111" v="4404" actId="478"/>
          <ac:cxnSpMkLst>
            <pc:docMk/>
            <pc:sldMk cId="377234554" sldId="2026819560"/>
            <ac:cxnSpMk id="147" creationId="{E8FC0F23-80F4-D24B-8421-9FEEF7EA3B35}"/>
          </ac:cxnSpMkLst>
        </pc:cxnChg>
        <pc:cxnChg chg="mod">
          <ac:chgData name="Nicolas Michel" userId="d441b5a5-d92b-462a-89a0-2af9e5dd3c79" providerId="ADAL" clId="{F251B290-26A8-7343-A999-F2DF08A07E21}" dt="2021-05-21T04:39:10.031" v="4401" actId="14100"/>
          <ac:cxnSpMkLst>
            <pc:docMk/>
            <pc:sldMk cId="377234554" sldId="2026819560"/>
            <ac:cxnSpMk id="152" creationId="{F8C1F638-1260-E243-A4B3-AFE9AA7FD143}"/>
          </ac:cxnSpMkLst>
        </pc:cxnChg>
      </pc:sldChg>
      <pc:sldChg chg="add del">
        <pc:chgData name="Nicolas Michel" userId="d441b5a5-d92b-462a-89a0-2af9e5dd3c79" providerId="ADAL" clId="{F251B290-26A8-7343-A999-F2DF08A07E21}" dt="2021-05-21T04:55:32.764" v="4996" actId="2696"/>
        <pc:sldMkLst>
          <pc:docMk/>
          <pc:sldMk cId="1360080770" sldId="2026819561"/>
        </pc:sldMkLst>
      </pc:sldChg>
      <pc:sldChg chg="addSp delSp modSp add mod ord">
        <pc:chgData name="Nicolas Michel" userId="d441b5a5-d92b-462a-89a0-2af9e5dd3c79" providerId="ADAL" clId="{F251B290-26A8-7343-A999-F2DF08A07E21}" dt="2021-05-21T06:55:14.133" v="8678" actId="14100"/>
        <pc:sldMkLst>
          <pc:docMk/>
          <pc:sldMk cId="4293444444" sldId="2026819562"/>
        </pc:sldMkLst>
        <pc:spChg chg="mod">
          <ac:chgData name="Nicolas Michel" userId="d441b5a5-d92b-462a-89a0-2af9e5dd3c79" providerId="ADAL" clId="{F251B290-26A8-7343-A999-F2DF08A07E21}" dt="2021-05-21T04:49:30.804" v="4495" actId="20577"/>
          <ac:spMkLst>
            <pc:docMk/>
            <pc:sldMk cId="4293444444" sldId="2026819562"/>
            <ac:spMk id="3" creationId="{567CD349-E8FA-4C59-823E-07107AE434ED}"/>
          </ac:spMkLst>
        </pc:spChg>
        <pc:spChg chg="mod">
          <ac:chgData name="Nicolas Michel" userId="d441b5a5-d92b-462a-89a0-2af9e5dd3c79" providerId="ADAL" clId="{F251B290-26A8-7343-A999-F2DF08A07E21}" dt="2021-05-21T06:48:07.122" v="8481" actId="20577"/>
          <ac:spMkLst>
            <pc:docMk/>
            <pc:sldMk cId="4293444444" sldId="2026819562"/>
            <ac:spMk id="4" creationId="{09B6555F-1EAF-4F7A-8578-4612F0A9F50E}"/>
          </ac:spMkLst>
        </pc:spChg>
        <pc:spChg chg="mod">
          <ac:chgData name="Nicolas Michel" userId="d441b5a5-d92b-462a-89a0-2af9e5dd3c79" providerId="ADAL" clId="{F251B290-26A8-7343-A999-F2DF08A07E21}" dt="2021-05-21T06:49:22.258" v="8574" actId="113"/>
          <ac:spMkLst>
            <pc:docMk/>
            <pc:sldMk cId="4293444444" sldId="2026819562"/>
            <ac:spMk id="7" creationId="{7DB403A4-D178-444A-AE5E-CB7EE7E8A52B}"/>
          </ac:spMkLst>
        </pc:spChg>
        <pc:spChg chg="add 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8" creationId="{A9005F85-00E5-CA4F-9EF7-D1C507F7FF13}"/>
          </ac:spMkLst>
        </pc:spChg>
        <pc:spChg chg="add 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10" creationId="{EAA3542E-BD9B-BB4B-BC6A-31EB5CEE117C}"/>
          </ac:spMkLst>
        </pc:spChg>
        <pc:spChg chg="add 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12" creationId="{0D135950-50CE-3B46-BA3E-594608D5485E}"/>
          </ac:spMkLst>
        </pc:spChg>
        <pc:spChg chg="add 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13" creationId="{23D9BEFC-36A1-374B-A5C4-68B0D7C5D85C}"/>
          </ac:spMkLst>
        </pc:spChg>
        <pc:spChg chg="add 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14" creationId="{D8136F95-D563-1241-8BEE-DDBE66F7F990}"/>
          </ac:spMkLst>
        </pc:spChg>
        <pc:spChg chg="add 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15" creationId="{8D9BF218-506D-D14B-9598-1ADCB70BC859}"/>
          </ac:spMkLst>
        </pc:spChg>
        <pc:spChg chg="add 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17" creationId="{DFF4E2C9-54F7-1E4B-BF2E-CA460AEACCEC}"/>
          </ac:spMkLst>
        </pc:spChg>
        <pc:spChg chg="add 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18" creationId="{81D9C3C3-6195-2947-87F3-5DDFBE775152}"/>
          </ac:spMkLst>
        </pc:spChg>
        <pc:spChg chg="add 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19" creationId="{86E535F4-470E-6041-899A-CD12DDDC2E1F}"/>
          </ac:spMkLst>
        </pc:spChg>
        <pc:spChg chg="add 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20" creationId="{301C07DC-199A-AB48-8926-12986F3427C4}"/>
          </ac:spMkLst>
        </pc:spChg>
        <pc:spChg chg="add 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21" creationId="{E4BCF63C-C8B3-E04A-A9EC-722BFEE64EB2}"/>
          </ac:spMkLst>
        </pc:spChg>
        <pc:spChg chg="add 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25" creationId="{4B4BB1D0-91F7-2E4C-8C13-153933DAA040}"/>
          </ac:spMkLst>
        </pc:spChg>
        <pc:spChg chg="add 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26" creationId="{AF5E0481-9401-404E-B0AB-DE867C068BD1}"/>
          </ac:spMkLst>
        </pc:spChg>
        <pc:spChg chg="add 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27" creationId="{3015A26A-C721-BA48-BF3E-773FBA75A69F}"/>
          </ac:spMkLst>
        </pc:spChg>
        <pc:spChg chg="add 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30" creationId="{E3C372D8-807F-C74B-B272-85ED4724EC60}"/>
          </ac:spMkLst>
        </pc:spChg>
        <pc:spChg chg="add 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34" creationId="{82926999-D424-0C49-989D-B6FE4C461219}"/>
          </ac:spMkLst>
        </pc:spChg>
        <pc:spChg chg="add 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35" creationId="{18BA5280-9DD5-294E-903E-BE6E64D0A78A}"/>
          </ac:spMkLst>
        </pc:spChg>
        <pc:spChg chg="add 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36" creationId="{B55E6448-9B2D-CD4A-9EA1-838DEA6E596D}"/>
          </ac:spMkLst>
        </pc:spChg>
        <pc:spChg chg="add 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37" creationId="{8C924AE4-7F3C-CC41-89B9-5D260A0814A8}"/>
          </ac:spMkLst>
        </pc:spChg>
        <pc:spChg chg="add 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38" creationId="{50A16F9C-E8CB-8543-8B50-D3C007DFAA48}"/>
          </ac:spMkLst>
        </pc:spChg>
        <pc:spChg chg="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40" creationId="{15A49115-EE39-CB42-828E-168568137C90}"/>
          </ac:spMkLst>
        </pc:spChg>
        <pc:spChg chg="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41" creationId="{3592EA7D-D4EA-4249-8A1D-B6171054BDE3}"/>
          </ac:spMkLst>
        </pc:spChg>
        <pc:spChg chg="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42" creationId="{C026DE19-C5AA-B940-ACB5-91DB233B0676}"/>
          </ac:spMkLst>
        </pc:spChg>
        <pc:spChg chg="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43" creationId="{F9D293B8-509D-9543-9C74-3623E11B4507}"/>
          </ac:spMkLst>
        </pc:spChg>
        <pc:spChg chg="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44" creationId="{75A58FA4-5C03-764A-AC19-E8F07E099F5E}"/>
          </ac:spMkLst>
        </pc:spChg>
        <pc:spChg chg="add 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46" creationId="{A80747C8-CA8E-024E-9A86-9D1C220E0865}"/>
          </ac:spMkLst>
        </pc:spChg>
        <pc:spChg chg="add 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47" creationId="{D6286A61-E395-7A4E-8F13-A0D77AA4AA78}"/>
          </ac:spMkLst>
        </pc:spChg>
        <pc:spChg chg="add 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48" creationId="{449FBBFC-A6B0-C14C-B366-8694E97D11F4}"/>
          </ac:spMkLst>
        </pc:spChg>
        <pc:spChg chg="add 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49" creationId="{3210AF12-45F1-FB42-B056-D158D2CCB99D}"/>
          </ac:spMkLst>
        </pc:spChg>
        <pc:spChg chg="add 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50" creationId="{3DBAE6ED-E2DE-C049-B6C8-14671C634D1C}"/>
          </ac:spMkLst>
        </pc:spChg>
        <pc:spChg chg="add 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51" creationId="{4821BDA4-82F1-FC40-9957-9929D829A6F7}"/>
          </ac:spMkLst>
        </pc:spChg>
        <pc:spChg chg="add 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52" creationId="{71263498-15AC-6247-ADCC-A5A1A592C53C}"/>
          </ac:spMkLst>
        </pc:spChg>
        <pc:spChg chg="add mod">
          <ac:chgData name="Nicolas Michel" userId="d441b5a5-d92b-462a-89a0-2af9e5dd3c79" providerId="ADAL" clId="{F251B290-26A8-7343-A999-F2DF08A07E21}" dt="2021-05-21T06:52:15.591" v="8606" actId="1076"/>
          <ac:spMkLst>
            <pc:docMk/>
            <pc:sldMk cId="4293444444" sldId="2026819562"/>
            <ac:spMk id="53" creationId="{23DC556F-0447-FE46-A0BC-B5A53782ECF6}"/>
          </ac:spMkLst>
        </pc:spChg>
        <pc:spChg chg="add 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58" creationId="{CEF1BF7B-5FCC-1640-B15A-2979571966E9}"/>
          </ac:spMkLst>
        </pc:spChg>
        <pc:spChg chg="add 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59" creationId="{46B66A0E-872C-2348-9F6C-878DB0F058A5}"/>
          </ac:spMkLst>
        </pc:spChg>
        <pc:spChg chg="add 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60" creationId="{6993CB7D-45CA-EC4E-BBEB-390495A952CC}"/>
          </ac:spMkLst>
        </pc:spChg>
        <pc:spChg chg="add 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61" creationId="{DCC4FDB8-CC18-1743-BAA7-D7FB2D060540}"/>
          </ac:spMkLst>
        </pc:spChg>
        <pc:spChg chg="add 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62" creationId="{E2B58AC8-F66D-D74A-B61C-D24E4A3AF9AF}"/>
          </ac:spMkLst>
        </pc:spChg>
        <pc:spChg chg="add 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63" creationId="{75CAFA25-3831-4843-9F54-BEB2AAE24944}"/>
          </ac:spMkLst>
        </pc:spChg>
        <pc:spChg chg="add 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64" creationId="{52CD52DD-DBA9-5F4D-9362-4AEF81084E30}"/>
          </ac:spMkLst>
        </pc:spChg>
        <pc:spChg chg="add 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65" creationId="{57CED5CA-6869-A24F-B2B3-2E419F9A0441}"/>
          </ac:spMkLst>
        </pc:spChg>
        <pc:spChg chg="add del mod">
          <ac:chgData name="Nicolas Michel" userId="d441b5a5-d92b-462a-89a0-2af9e5dd3c79" providerId="ADAL" clId="{F251B290-26A8-7343-A999-F2DF08A07E21}" dt="2021-05-21T05:43:37.888" v="6230" actId="478"/>
          <ac:spMkLst>
            <pc:docMk/>
            <pc:sldMk cId="4293444444" sldId="2026819562"/>
            <ac:spMk id="69" creationId="{01782471-72BF-6141-8A00-41C891E95AB6}"/>
          </ac:spMkLst>
        </pc:spChg>
        <pc:spChg chg="add del mod">
          <ac:chgData name="Nicolas Michel" userId="d441b5a5-d92b-462a-89a0-2af9e5dd3c79" providerId="ADAL" clId="{F251B290-26A8-7343-A999-F2DF08A07E21}" dt="2021-05-21T05:43:35.920" v="6229" actId="478"/>
          <ac:spMkLst>
            <pc:docMk/>
            <pc:sldMk cId="4293444444" sldId="2026819562"/>
            <ac:spMk id="70" creationId="{18DB0DB6-8EFC-074D-BC82-B7C48ECA1B6A}"/>
          </ac:spMkLst>
        </pc:spChg>
        <pc:spChg chg="add mod">
          <ac:chgData name="Nicolas Michel" userId="d441b5a5-d92b-462a-89a0-2af9e5dd3c79" providerId="ADAL" clId="{F251B290-26A8-7343-A999-F2DF08A07E21}" dt="2021-05-21T05:43:48.625" v="6234" actId="1076"/>
          <ac:spMkLst>
            <pc:docMk/>
            <pc:sldMk cId="4293444444" sldId="2026819562"/>
            <ac:spMk id="71" creationId="{3E778039-81BA-8640-9C00-A48731458979}"/>
          </ac:spMkLst>
        </pc:spChg>
        <pc:spChg chg="add del mod">
          <ac:chgData name="Nicolas Michel" userId="d441b5a5-d92b-462a-89a0-2af9e5dd3c79" providerId="ADAL" clId="{F251B290-26A8-7343-A999-F2DF08A07E21}" dt="2021-05-21T05:43:51.862" v="6235" actId="478"/>
          <ac:spMkLst>
            <pc:docMk/>
            <pc:sldMk cId="4293444444" sldId="2026819562"/>
            <ac:spMk id="74" creationId="{6950B0AC-396A-8D4B-BA40-5764ADC92EC4}"/>
          </ac:spMkLst>
        </pc:spChg>
        <pc:spChg chg="add del mod">
          <ac:chgData name="Nicolas Michel" userId="d441b5a5-d92b-462a-89a0-2af9e5dd3c79" providerId="ADAL" clId="{F251B290-26A8-7343-A999-F2DF08A07E21}" dt="2021-05-21T05:43:53.569" v="6236" actId="478"/>
          <ac:spMkLst>
            <pc:docMk/>
            <pc:sldMk cId="4293444444" sldId="2026819562"/>
            <ac:spMk id="75" creationId="{62227CF8-8662-464C-AC53-D033ECDC6970}"/>
          </ac:spMkLst>
        </pc:spChg>
        <pc:spChg chg="add mod">
          <ac:chgData name="Nicolas Michel" userId="d441b5a5-d92b-462a-89a0-2af9e5dd3c79" providerId="ADAL" clId="{F251B290-26A8-7343-A999-F2DF08A07E21}" dt="2021-05-21T05:44:02.047" v="6239" actId="1076"/>
          <ac:spMkLst>
            <pc:docMk/>
            <pc:sldMk cId="4293444444" sldId="2026819562"/>
            <ac:spMk id="76" creationId="{BE3F4028-4F28-5043-B1E8-BEAEF4453CE4}"/>
          </ac:spMkLst>
        </pc:spChg>
        <pc:spChg chg="add 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77" creationId="{D6C7F439-0F4B-A749-A3DA-BD5B0CDCFC73}"/>
          </ac:spMkLst>
        </pc:spChg>
        <pc:spChg chg="add 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79" creationId="{8A118BA7-9BC5-224A-B42E-38BEC640E1B5}"/>
          </ac:spMkLst>
        </pc:spChg>
        <pc:spChg chg="add 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80" creationId="{1B31EA0B-B1FD-3841-8097-370DCF3F7318}"/>
          </ac:spMkLst>
        </pc:spChg>
        <pc:spChg chg="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82" creationId="{96740431-C33D-7F49-ABCD-AFA1114DDDE9}"/>
          </ac:spMkLst>
        </pc:spChg>
        <pc:spChg chg="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83" creationId="{598D713C-DB1E-B14B-B75C-F5CB332C594A}"/>
          </ac:spMkLst>
        </pc:spChg>
        <pc:spChg chg="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84" creationId="{F88EBC57-8E90-CD4D-96AE-580EA7D6A886}"/>
          </ac:spMkLst>
        </pc:spChg>
        <pc:spChg chg="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85" creationId="{84263685-C4CE-404A-A456-E37EA336F4B8}"/>
          </ac:spMkLst>
        </pc:spChg>
        <pc:spChg chg="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86" creationId="{72F91657-6B8E-7246-B5A8-8758002EACC0}"/>
          </ac:spMkLst>
        </pc:spChg>
        <pc:spChg chg="add mod">
          <ac:chgData name="Nicolas Michel" userId="d441b5a5-d92b-462a-89a0-2af9e5dd3c79" providerId="ADAL" clId="{F251B290-26A8-7343-A999-F2DF08A07E21}" dt="2021-05-21T06:52:55.202" v="8615" actId="1076"/>
          <ac:spMkLst>
            <pc:docMk/>
            <pc:sldMk cId="4293444444" sldId="2026819562"/>
            <ac:spMk id="88" creationId="{5DE38498-7810-894E-9C44-2171FA4CD3A7}"/>
          </ac:spMkLst>
        </pc:spChg>
        <pc:spChg chg="add mod">
          <ac:chgData name="Nicolas Michel" userId="d441b5a5-d92b-462a-89a0-2af9e5dd3c79" providerId="ADAL" clId="{F251B290-26A8-7343-A999-F2DF08A07E21}" dt="2021-05-21T04:48:58.003" v="4467"/>
          <ac:spMkLst>
            <pc:docMk/>
            <pc:sldMk cId="4293444444" sldId="2026819562"/>
            <ac:spMk id="89" creationId="{A1AD2E16-1519-E646-88B5-F46AEA37FD06}"/>
          </ac:spMkLst>
        </pc:spChg>
        <pc:spChg chg="add mod">
          <ac:chgData name="Nicolas Michel" userId="d441b5a5-d92b-462a-89a0-2af9e5dd3c79" providerId="ADAL" clId="{F251B290-26A8-7343-A999-F2DF08A07E21}" dt="2021-05-21T05:43:45.970" v="6233" actId="1076"/>
          <ac:spMkLst>
            <pc:docMk/>
            <pc:sldMk cId="4293444444" sldId="2026819562"/>
            <ac:spMk id="91" creationId="{CC96B6B0-282B-C349-96C7-885389FAABA8}"/>
          </ac:spMkLst>
        </pc:spChg>
        <pc:spChg chg="add mod">
          <ac:chgData name="Nicolas Michel" userId="d441b5a5-d92b-462a-89a0-2af9e5dd3c79" providerId="ADAL" clId="{F251B290-26A8-7343-A999-F2DF08A07E21}" dt="2021-05-21T05:44:02.047" v="6239" actId="1076"/>
          <ac:spMkLst>
            <pc:docMk/>
            <pc:sldMk cId="4293444444" sldId="2026819562"/>
            <ac:spMk id="92" creationId="{20D9CDC5-74E4-B349-97CA-2A2DBF1D0687}"/>
          </ac:spMkLst>
        </pc:spChg>
        <pc:spChg chg="add del mod">
          <ac:chgData name="Nicolas Michel" userId="d441b5a5-d92b-462a-89a0-2af9e5dd3c79" providerId="ADAL" clId="{F251B290-26A8-7343-A999-F2DF08A07E21}" dt="2021-05-21T04:52:13.234" v="4933"/>
          <ac:spMkLst>
            <pc:docMk/>
            <pc:sldMk cId="4293444444" sldId="2026819562"/>
            <ac:spMk id="94" creationId="{05E6694D-3F3F-2B4E-B901-8AC5461624A1}"/>
          </ac:spMkLst>
        </pc:spChg>
        <pc:spChg chg="add mod">
          <ac:chgData name="Nicolas Michel" userId="d441b5a5-d92b-462a-89a0-2af9e5dd3c79" providerId="ADAL" clId="{F251B290-26A8-7343-A999-F2DF08A07E21}" dt="2021-05-21T04:53:44.498" v="4961" actId="20577"/>
          <ac:spMkLst>
            <pc:docMk/>
            <pc:sldMk cId="4293444444" sldId="2026819562"/>
            <ac:spMk id="95" creationId="{D8672F65-41A4-2E47-B8EC-30E741EA5D67}"/>
          </ac:spMkLst>
        </pc:spChg>
        <pc:spChg chg="add mod">
          <ac:chgData name="Nicolas Michel" userId="d441b5a5-d92b-462a-89a0-2af9e5dd3c79" providerId="ADAL" clId="{F251B290-26A8-7343-A999-F2DF08A07E21}" dt="2021-05-21T06:52:37.906" v="8612" actId="166"/>
          <ac:spMkLst>
            <pc:docMk/>
            <pc:sldMk cId="4293444444" sldId="2026819562"/>
            <ac:spMk id="96" creationId="{972F5F0C-8552-B24C-A59F-20937A375A57}"/>
          </ac:spMkLst>
        </pc:spChg>
        <pc:spChg chg="add mod">
          <ac:chgData name="Nicolas Michel" userId="d441b5a5-d92b-462a-89a0-2af9e5dd3c79" providerId="ADAL" clId="{F251B290-26A8-7343-A999-F2DF08A07E21}" dt="2021-05-21T06:52:50.670" v="8614" actId="1076"/>
          <ac:spMkLst>
            <pc:docMk/>
            <pc:sldMk cId="4293444444" sldId="2026819562"/>
            <ac:spMk id="103" creationId="{DD475462-997E-9A4F-8ABF-C775B3C73ACF}"/>
          </ac:spMkLst>
        </pc:spChg>
        <pc:spChg chg="del">
          <ac:chgData name="Nicolas Michel" userId="d441b5a5-d92b-462a-89a0-2af9e5dd3c79" providerId="ADAL" clId="{F251B290-26A8-7343-A999-F2DF08A07E21}" dt="2021-05-21T04:49:55.286" v="4552" actId="478"/>
          <ac:spMkLst>
            <pc:docMk/>
            <pc:sldMk cId="4293444444" sldId="2026819562"/>
            <ac:spMk id="104" creationId="{A03B18CC-B310-874F-A4AF-12E1F7C04D4A}"/>
          </ac:spMkLst>
        </pc:spChg>
        <pc:grpChg chg="add mod">
          <ac:chgData name="Nicolas Michel" userId="d441b5a5-d92b-462a-89a0-2af9e5dd3c79" providerId="ADAL" clId="{F251B290-26A8-7343-A999-F2DF08A07E21}" dt="2021-05-21T04:48:58.003" v="4467"/>
          <ac:grpSpMkLst>
            <pc:docMk/>
            <pc:sldMk cId="4293444444" sldId="2026819562"/>
            <ac:grpSpMk id="39" creationId="{E96D3F8E-A935-1D43-B27E-B01549352B01}"/>
          </ac:grpSpMkLst>
        </pc:grpChg>
        <pc:grpChg chg="add mod">
          <ac:chgData name="Nicolas Michel" userId="d441b5a5-d92b-462a-89a0-2af9e5dd3c79" providerId="ADAL" clId="{F251B290-26A8-7343-A999-F2DF08A07E21}" dt="2021-05-21T04:48:58.003" v="4467"/>
          <ac:grpSpMkLst>
            <pc:docMk/>
            <pc:sldMk cId="4293444444" sldId="2026819562"/>
            <ac:grpSpMk id="81" creationId="{A0F94FE6-EEFF-FA45-8670-9C3B5E4BE468}"/>
          </ac:grpSpMkLst>
        </pc:grpChg>
        <pc:picChg chg="del">
          <ac:chgData name="Nicolas Michel" userId="d441b5a5-d92b-462a-89a0-2af9e5dd3c79" providerId="ADAL" clId="{F251B290-26A8-7343-A999-F2DF08A07E21}" dt="2021-05-21T04:48:57.540" v="4466" actId="478"/>
          <ac:picMkLst>
            <pc:docMk/>
            <pc:sldMk cId="4293444444" sldId="2026819562"/>
            <ac:picMk id="11" creationId="{7C436A02-9D12-314C-8B0F-93A3F10DF875}"/>
          </ac:picMkLst>
        </pc:picChg>
        <pc:picChg chg="add mod">
          <ac:chgData name="Nicolas Michel" userId="d441b5a5-d92b-462a-89a0-2af9e5dd3c79" providerId="ADAL" clId="{F251B290-26A8-7343-A999-F2DF08A07E21}" dt="2021-05-21T04:48:58.003" v="4467"/>
          <ac:picMkLst>
            <pc:docMk/>
            <pc:sldMk cId="4293444444" sldId="2026819562"/>
            <ac:picMk id="67" creationId="{2800127E-AE22-3C46-8BB7-DBA0ADA8956F}"/>
          </ac:picMkLst>
        </pc:picChg>
        <pc:picChg chg="add mod">
          <ac:chgData name="Nicolas Michel" userId="d441b5a5-d92b-462a-89a0-2af9e5dd3c79" providerId="ADAL" clId="{F251B290-26A8-7343-A999-F2DF08A07E21}" dt="2021-05-21T04:48:58.003" v="4467"/>
          <ac:picMkLst>
            <pc:docMk/>
            <pc:sldMk cId="4293444444" sldId="2026819562"/>
            <ac:picMk id="68" creationId="{D82645C2-2E94-BA4B-9D86-A1E9BA539211}"/>
          </ac:picMkLst>
        </pc:picChg>
        <pc:cxnChg chg="add mod">
          <ac:chgData name="Nicolas Michel" userId="d441b5a5-d92b-462a-89a0-2af9e5dd3c79" providerId="ADAL" clId="{F251B290-26A8-7343-A999-F2DF08A07E21}" dt="2021-05-21T04:48:58.003" v="4467"/>
          <ac:cxnSpMkLst>
            <pc:docMk/>
            <pc:sldMk cId="4293444444" sldId="2026819562"/>
            <ac:cxnSpMk id="9" creationId="{A4248932-DFA5-C249-85D0-35A66564C93D}"/>
          </ac:cxnSpMkLst>
        </pc:cxnChg>
        <pc:cxnChg chg="add mod">
          <ac:chgData name="Nicolas Michel" userId="d441b5a5-d92b-462a-89a0-2af9e5dd3c79" providerId="ADAL" clId="{F251B290-26A8-7343-A999-F2DF08A07E21}" dt="2021-05-21T04:48:58.003" v="4467"/>
          <ac:cxnSpMkLst>
            <pc:docMk/>
            <pc:sldMk cId="4293444444" sldId="2026819562"/>
            <ac:cxnSpMk id="16" creationId="{E119BA5B-BE22-7D4E-88FC-DC7998A582BC}"/>
          </ac:cxnSpMkLst>
        </pc:cxnChg>
        <pc:cxnChg chg="add mod">
          <ac:chgData name="Nicolas Michel" userId="d441b5a5-d92b-462a-89a0-2af9e5dd3c79" providerId="ADAL" clId="{F251B290-26A8-7343-A999-F2DF08A07E21}" dt="2021-05-21T04:48:58.003" v="4467"/>
          <ac:cxnSpMkLst>
            <pc:docMk/>
            <pc:sldMk cId="4293444444" sldId="2026819562"/>
            <ac:cxnSpMk id="22" creationId="{98C193F0-509E-EE49-9490-76D3591DB93E}"/>
          </ac:cxnSpMkLst>
        </pc:cxnChg>
        <pc:cxnChg chg="add del mod">
          <ac:chgData name="Nicolas Michel" userId="d441b5a5-d92b-462a-89a0-2af9e5dd3c79" providerId="ADAL" clId="{F251B290-26A8-7343-A999-F2DF08A07E21}" dt="2021-05-21T05:43:41.183" v="6232" actId="478"/>
          <ac:cxnSpMkLst>
            <pc:docMk/>
            <pc:sldMk cId="4293444444" sldId="2026819562"/>
            <ac:cxnSpMk id="23" creationId="{9099C988-8F35-AB44-BB55-1EB946A1822A}"/>
          </ac:cxnSpMkLst>
        </pc:cxnChg>
        <pc:cxnChg chg="add del mod">
          <ac:chgData name="Nicolas Michel" userId="d441b5a5-d92b-462a-89a0-2af9e5dd3c79" providerId="ADAL" clId="{F251B290-26A8-7343-A999-F2DF08A07E21}" dt="2021-05-21T05:43:39.689" v="6231" actId="478"/>
          <ac:cxnSpMkLst>
            <pc:docMk/>
            <pc:sldMk cId="4293444444" sldId="2026819562"/>
            <ac:cxnSpMk id="24" creationId="{756C56D3-1588-5246-9629-7249EE131B94}"/>
          </ac:cxnSpMkLst>
        </pc:cxnChg>
        <pc:cxnChg chg="add mod">
          <ac:chgData name="Nicolas Michel" userId="d441b5a5-d92b-462a-89a0-2af9e5dd3c79" providerId="ADAL" clId="{F251B290-26A8-7343-A999-F2DF08A07E21}" dt="2021-05-21T04:48:58.003" v="4467"/>
          <ac:cxnSpMkLst>
            <pc:docMk/>
            <pc:sldMk cId="4293444444" sldId="2026819562"/>
            <ac:cxnSpMk id="28" creationId="{541D7AAA-95CC-CC41-AD67-0712ECF0977E}"/>
          </ac:cxnSpMkLst>
        </pc:cxnChg>
        <pc:cxnChg chg="add mod">
          <ac:chgData name="Nicolas Michel" userId="d441b5a5-d92b-462a-89a0-2af9e5dd3c79" providerId="ADAL" clId="{F251B290-26A8-7343-A999-F2DF08A07E21}" dt="2021-05-21T04:48:58.003" v="4467"/>
          <ac:cxnSpMkLst>
            <pc:docMk/>
            <pc:sldMk cId="4293444444" sldId="2026819562"/>
            <ac:cxnSpMk id="29" creationId="{8DF32FD9-A27A-0049-9A8B-584A2DDD4CCF}"/>
          </ac:cxnSpMkLst>
        </pc:cxnChg>
        <pc:cxnChg chg="add mod">
          <ac:chgData name="Nicolas Michel" userId="d441b5a5-d92b-462a-89a0-2af9e5dd3c79" providerId="ADAL" clId="{F251B290-26A8-7343-A999-F2DF08A07E21}" dt="2021-05-21T04:48:58.003" v="4467"/>
          <ac:cxnSpMkLst>
            <pc:docMk/>
            <pc:sldMk cId="4293444444" sldId="2026819562"/>
            <ac:cxnSpMk id="31" creationId="{D97F600F-9449-014D-8D6D-14F6E127F50A}"/>
          </ac:cxnSpMkLst>
        </pc:cxnChg>
        <pc:cxnChg chg="add mod">
          <ac:chgData name="Nicolas Michel" userId="d441b5a5-d92b-462a-89a0-2af9e5dd3c79" providerId="ADAL" clId="{F251B290-26A8-7343-A999-F2DF08A07E21}" dt="2021-05-21T04:48:58.003" v="4467"/>
          <ac:cxnSpMkLst>
            <pc:docMk/>
            <pc:sldMk cId="4293444444" sldId="2026819562"/>
            <ac:cxnSpMk id="32" creationId="{EAC69D1D-676A-0B49-AE5F-C3944CE2F472}"/>
          </ac:cxnSpMkLst>
        </pc:cxnChg>
        <pc:cxnChg chg="add mod">
          <ac:chgData name="Nicolas Michel" userId="d441b5a5-d92b-462a-89a0-2af9e5dd3c79" providerId="ADAL" clId="{F251B290-26A8-7343-A999-F2DF08A07E21}" dt="2021-05-21T04:48:58.003" v="4467"/>
          <ac:cxnSpMkLst>
            <pc:docMk/>
            <pc:sldMk cId="4293444444" sldId="2026819562"/>
            <ac:cxnSpMk id="33" creationId="{0CEBF665-62AA-8E47-BC22-89614801B9D8}"/>
          </ac:cxnSpMkLst>
        </pc:cxnChg>
        <pc:cxnChg chg="add mod">
          <ac:chgData name="Nicolas Michel" userId="d441b5a5-d92b-462a-89a0-2af9e5dd3c79" providerId="ADAL" clId="{F251B290-26A8-7343-A999-F2DF08A07E21}" dt="2021-05-21T04:48:58.003" v="4467"/>
          <ac:cxnSpMkLst>
            <pc:docMk/>
            <pc:sldMk cId="4293444444" sldId="2026819562"/>
            <ac:cxnSpMk id="45" creationId="{4EE11927-1917-1C41-922A-15086BE79883}"/>
          </ac:cxnSpMkLst>
        </pc:cxnChg>
        <pc:cxnChg chg="add mod">
          <ac:chgData name="Nicolas Michel" userId="d441b5a5-d92b-462a-89a0-2af9e5dd3c79" providerId="ADAL" clId="{F251B290-26A8-7343-A999-F2DF08A07E21}" dt="2021-05-21T04:48:58.003" v="4467"/>
          <ac:cxnSpMkLst>
            <pc:docMk/>
            <pc:sldMk cId="4293444444" sldId="2026819562"/>
            <ac:cxnSpMk id="54" creationId="{169934A4-226B-0A4B-B31A-2CE318037824}"/>
          </ac:cxnSpMkLst>
        </pc:cxnChg>
        <pc:cxnChg chg="add mod">
          <ac:chgData name="Nicolas Michel" userId="d441b5a5-d92b-462a-89a0-2af9e5dd3c79" providerId="ADAL" clId="{F251B290-26A8-7343-A999-F2DF08A07E21}" dt="2021-05-21T04:48:58.003" v="4467"/>
          <ac:cxnSpMkLst>
            <pc:docMk/>
            <pc:sldMk cId="4293444444" sldId="2026819562"/>
            <ac:cxnSpMk id="55" creationId="{324958EC-7C99-CD4A-A77A-7653AA388D88}"/>
          </ac:cxnSpMkLst>
        </pc:cxnChg>
        <pc:cxnChg chg="add mod">
          <ac:chgData name="Nicolas Michel" userId="d441b5a5-d92b-462a-89a0-2af9e5dd3c79" providerId="ADAL" clId="{F251B290-26A8-7343-A999-F2DF08A07E21}" dt="2021-05-21T04:48:58.003" v="4467"/>
          <ac:cxnSpMkLst>
            <pc:docMk/>
            <pc:sldMk cId="4293444444" sldId="2026819562"/>
            <ac:cxnSpMk id="56" creationId="{7F6596A5-6EF7-4349-8DFB-8DECB041B2EC}"/>
          </ac:cxnSpMkLst>
        </pc:cxnChg>
        <pc:cxnChg chg="add mod">
          <ac:chgData name="Nicolas Michel" userId="d441b5a5-d92b-462a-89a0-2af9e5dd3c79" providerId="ADAL" clId="{F251B290-26A8-7343-A999-F2DF08A07E21}" dt="2021-05-21T04:48:58.003" v="4467"/>
          <ac:cxnSpMkLst>
            <pc:docMk/>
            <pc:sldMk cId="4293444444" sldId="2026819562"/>
            <ac:cxnSpMk id="57" creationId="{37027C15-602D-D545-9048-3C2C101FBDE7}"/>
          </ac:cxnSpMkLst>
        </pc:cxnChg>
        <pc:cxnChg chg="add mod">
          <ac:chgData name="Nicolas Michel" userId="d441b5a5-d92b-462a-89a0-2af9e5dd3c79" providerId="ADAL" clId="{F251B290-26A8-7343-A999-F2DF08A07E21}" dt="2021-05-21T04:48:58.003" v="4467"/>
          <ac:cxnSpMkLst>
            <pc:docMk/>
            <pc:sldMk cId="4293444444" sldId="2026819562"/>
            <ac:cxnSpMk id="66" creationId="{FE4218FD-D9D1-E44C-A2EF-685F6B4BB87C}"/>
          </ac:cxnSpMkLst>
        </pc:cxnChg>
        <pc:cxnChg chg="add del mod">
          <ac:chgData name="Nicolas Michel" userId="d441b5a5-d92b-462a-89a0-2af9e5dd3c79" providerId="ADAL" clId="{F251B290-26A8-7343-A999-F2DF08A07E21}" dt="2021-05-21T05:43:55.888" v="6238" actId="478"/>
          <ac:cxnSpMkLst>
            <pc:docMk/>
            <pc:sldMk cId="4293444444" sldId="2026819562"/>
            <ac:cxnSpMk id="72" creationId="{24234847-BBFA-2045-8221-086B3A7565FF}"/>
          </ac:cxnSpMkLst>
        </pc:cxnChg>
        <pc:cxnChg chg="add del mod">
          <ac:chgData name="Nicolas Michel" userId="d441b5a5-d92b-462a-89a0-2af9e5dd3c79" providerId="ADAL" clId="{F251B290-26A8-7343-A999-F2DF08A07E21}" dt="2021-05-21T05:43:54.564" v="6237" actId="478"/>
          <ac:cxnSpMkLst>
            <pc:docMk/>
            <pc:sldMk cId="4293444444" sldId="2026819562"/>
            <ac:cxnSpMk id="73" creationId="{79E93B60-885C-0A42-9431-768728EEFC8E}"/>
          </ac:cxnSpMkLst>
        </pc:cxnChg>
        <pc:cxnChg chg="add mod">
          <ac:chgData name="Nicolas Michel" userId="d441b5a5-d92b-462a-89a0-2af9e5dd3c79" providerId="ADAL" clId="{F251B290-26A8-7343-A999-F2DF08A07E21}" dt="2021-05-21T06:55:10.529" v="8677" actId="14100"/>
          <ac:cxnSpMkLst>
            <pc:docMk/>
            <pc:sldMk cId="4293444444" sldId="2026819562"/>
            <ac:cxnSpMk id="78" creationId="{D0EE15CD-BF70-B047-B908-0119E52E09D8}"/>
          </ac:cxnSpMkLst>
        </pc:cxnChg>
        <pc:cxnChg chg="add mod">
          <ac:chgData name="Nicolas Michel" userId="d441b5a5-d92b-462a-89a0-2af9e5dd3c79" providerId="ADAL" clId="{F251B290-26A8-7343-A999-F2DF08A07E21}" dt="2021-05-21T04:48:58.003" v="4467"/>
          <ac:cxnSpMkLst>
            <pc:docMk/>
            <pc:sldMk cId="4293444444" sldId="2026819562"/>
            <ac:cxnSpMk id="87" creationId="{96A01DEA-35F8-D848-BBFB-FD7609C90823}"/>
          </ac:cxnSpMkLst>
        </pc:cxnChg>
        <pc:cxnChg chg="add mod">
          <ac:chgData name="Nicolas Michel" userId="d441b5a5-d92b-462a-89a0-2af9e5dd3c79" providerId="ADAL" clId="{F251B290-26A8-7343-A999-F2DF08A07E21}" dt="2021-05-21T06:55:14.133" v="8678" actId="14100"/>
          <ac:cxnSpMkLst>
            <pc:docMk/>
            <pc:sldMk cId="4293444444" sldId="2026819562"/>
            <ac:cxnSpMk id="90" creationId="{D77A86E1-89BF-A54B-94E8-5E95C063B6D8}"/>
          </ac:cxnSpMkLst>
        </pc:cxnChg>
        <pc:cxnChg chg="add mod">
          <ac:chgData name="Nicolas Michel" userId="d441b5a5-d92b-462a-89a0-2af9e5dd3c79" providerId="ADAL" clId="{F251B290-26A8-7343-A999-F2DF08A07E21}" dt="2021-05-21T04:48:58.003" v="4467"/>
          <ac:cxnSpMkLst>
            <pc:docMk/>
            <pc:sldMk cId="4293444444" sldId="2026819562"/>
            <ac:cxnSpMk id="93" creationId="{0BEF2FDF-AD87-A645-9CBA-96B3577934A3}"/>
          </ac:cxnSpMkLst>
        </pc:cxnChg>
        <pc:cxnChg chg="add mod">
          <ac:chgData name="Nicolas Michel" userId="d441b5a5-d92b-462a-89a0-2af9e5dd3c79" providerId="ADAL" clId="{F251B290-26A8-7343-A999-F2DF08A07E21}" dt="2021-05-21T06:52:25.142" v="8608" actId="1035"/>
          <ac:cxnSpMkLst>
            <pc:docMk/>
            <pc:sldMk cId="4293444444" sldId="2026819562"/>
            <ac:cxnSpMk id="97" creationId="{CD5502BD-1363-FE4C-B89D-0D301BF19300}"/>
          </ac:cxnSpMkLst>
        </pc:cxnChg>
        <pc:cxnChg chg="add mod">
          <ac:chgData name="Nicolas Michel" userId="d441b5a5-d92b-462a-89a0-2af9e5dd3c79" providerId="ADAL" clId="{F251B290-26A8-7343-A999-F2DF08A07E21}" dt="2021-05-21T06:52:34.135" v="8611" actId="14100"/>
          <ac:cxnSpMkLst>
            <pc:docMk/>
            <pc:sldMk cId="4293444444" sldId="2026819562"/>
            <ac:cxnSpMk id="98" creationId="{842FCAB6-6B72-AF48-A7FC-34F26C20A8BF}"/>
          </ac:cxnSpMkLst>
        </pc:cxnChg>
        <pc:cxnChg chg="add mod">
          <ac:chgData name="Nicolas Michel" userId="d441b5a5-d92b-462a-89a0-2af9e5dd3c79" providerId="ADAL" clId="{F251B290-26A8-7343-A999-F2DF08A07E21}" dt="2021-05-21T06:52:50.670" v="8614" actId="1076"/>
          <ac:cxnSpMkLst>
            <pc:docMk/>
            <pc:sldMk cId="4293444444" sldId="2026819562"/>
            <ac:cxnSpMk id="101" creationId="{10FA0F14-4B6E-E44D-B9F2-980C503F8FA6}"/>
          </ac:cxnSpMkLst>
        </pc:cxnChg>
        <pc:cxnChg chg="add mod">
          <ac:chgData name="Nicolas Michel" userId="d441b5a5-d92b-462a-89a0-2af9e5dd3c79" providerId="ADAL" clId="{F251B290-26A8-7343-A999-F2DF08A07E21}" dt="2021-05-21T06:52:50.670" v="8614" actId="1076"/>
          <ac:cxnSpMkLst>
            <pc:docMk/>
            <pc:sldMk cId="4293444444" sldId="2026819562"/>
            <ac:cxnSpMk id="102" creationId="{DAD97736-922D-A649-A8A2-9038D5EA148D}"/>
          </ac:cxnSpMkLst>
        </pc:cxnChg>
      </pc:sldChg>
      <pc:sldChg chg="addSp delSp modSp add mod">
        <pc:chgData name="Nicolas Michel" userId="d441b5a5-d92b-462a-89a0-2af9e5dd3c79" providerId="ADAL" clId="{F251B290-26A8-7343-A999-F2DF08A07E21}" dt="2021-05-21T07:45:10.877" v="9172"/>
        <pc:sldMkLst>
          <pc:docMk/>
          <pc:sldMk cId="3772864261" sldId="2026819563"/>
        </pc:sldMkLst>
        <pc:spChg chg="mod">
          <ac:chgData name="Nicolas Michel" userId="d441b5a5-d92b-462a-89a0-2af9e5dd3c79" providerId="ADAL" clId="{F251B290-26A8-7343-A999-F2DF08A07E21}" dt="2021-05-21T07:45:10.877" v="9172"/>
          <ac:spMkLst>
            <pc:docMk/>
            <pc:sldMk cId="3772864261" sldId="2026819563"/>
            <ac:spMk id="4" creationId="{09B6555F-1EAF-4F7A-8578-4612F0A9F50E}"/>
          </ac:spMkLst>
        </pc:spChg>
        <pc:spChg chg="mod">
          <ac:chgData name="Nicolas Michel" userId="d441b5a5-d92b-462a-89a0-2af9e5dd3c79" providerId="ADAL" clId="{F251B290-26A8-7343-A999-F2DF08A07E21}" dt="2021-05-21T06:35:09.192" v="8249" actId="20577"/>
          <ac:spMkLst>
            <pc:docMk/>
            <pc:sldMk cId="3772864261" sldId="2026819563"/>
            <ac:spMk id="7" creationId="{7DB403A4-D178-444A-AE5E-CB7EE7E8A52B}"/>
          </ac:spMkLst>
        </pc:spChg>
        <pc:spChg chg="mod">
          <ac:chgData name="Nicolas Michel" userId="d441b5a5-d92b-462a-89a0-2af9e5dd3c79" providerId="ADAL" clId="{F251B290-26A8-7343-A999-F2DF08A07E21}" dt="2021-05-21T06:55:33.242" v="8682" actId="1076"/>
          <ac:spMkLst>
            <pc:docMk/>
            <pc:sldMk cId="3772864261" sldId="2026819563"/>
            <ac:spMk id="53" creationId="{23DC556F-0447-FE46-A0BC-B5A53782ECF6}"/>
          </ac:spMkLst>
        </pc:spChg>
        <pc:spChg chg="del">
          <ac:chgData name="Nicolas Michel" userId="d441b5a5-d92b-462a-89a0-2af9e5dd3c79" providerId="ADAL" clId="{F251B290-26A8-7343-A999-F2DF08A07E21}" dt="2021-05-21T06:34:17.182" v="8182" actId="478"/>
          <ac:spMkLst>
            <pc:docMk/>
            <pc:sldMk cId="3772864261" sldId="2026819563"/>
            <ac:spMk id="69" creationId="{01782471-72BF-6141-8A00-41C891E95AB6}"/>
          </ac:spMkLst>
        </pc:spChg>
        <pc:spChg chg="del">
          <ac:chgData name="Nicolas Michel" userId="d441b5a5-d92b-462a-89a0-2af9e5dd3c79" providerId="ADAL" clId="{F251B290-26A8-7343-A999-F2DF08A07E21}" dt="2021-05-21T06:34:17.182" v="8182" actId="478"/>
          <ac:spMkLst>
            <pc:docMk/>
            <pc:sldMk cId="3772864261" sldId="2026819563"/>
            <ac:spMk id="70" creationId="{18DB0DB6-8EFC-074D-BC82-B7C48ECA1B6A}"/>
          </ac:spMkLst>
        </pc:spChg>
        <pc:spChg chg="del">
          <ac:chgData name="Nicolas Michel" userId="d441b5a5-d92b-462a-89a0-2af9e5dd3c79" providerId="ADAL" clId="{F251B290-26A8-7343-A999-F2DF08A07E21}" dt="2021-05-21T06:34:17.182" v="8182" actId="478"/>
          <ac:spMkLst>
            <pc:docMk/>
            <pc:sldMk cId="3772864261" sldId="2026819563"/>
            <ac:spMk id="71" creationId="{3E778039-81BA-8640-9C00-A48731458979}"/>
          </ac:spMkLst>
        </pc:spChg>
        <pc:spChg chg="del">
          <ac:chgData name="Nicolas Michel" userId="d441b5a5-d92b-462a-89a0-2af9e5dd3c79" providerId="ADAL" clId="{F251B290-26A8-7343-A999-F2DF08A07E21}" dt="2021-05-21T06:34:20.998" v="8183" actId="478"/>
          <ac:spMkLst>
            <pc:docMk/>
            <pc:sldMk cId="3772864261" sldId="2026819563"/>
            <ac:spMk id="74" creationId="{6950B0AC-396A-8D4B-BA40-5764ADC92EC4}"/>
          </ac:spMkLst>
        </pc:spChg>
        <pc:spChg chg="del">
          <ac:chgData name="Nicolas Michel" userId="d441b5a5-d92b-462a-89a0-2af9e5dd3c79" providerId="ADAL" clId="{F251B290-26A8-7343-A999-F2DF08A07E21}" dt="2021-05-21T06:34:20.998" v="8183" actId="478"/>
          <ac:spMkLst>
            <pc:docMk/>
            <pc:sldMk cId="3772864261" sldId="2026819563"/>
            <ac:spMk id="75" creationId="{62227CF8-8662-464C-AC53-D033ECDC6970}"/>
          </ac:spMkLst>
        </pc:spChg>
        <pc:spChg chg="del">
          <ac:chgData name="Nicolas Michel" userId="d441b5a5-d92b-462a-89a0-2af9e5dd3c79" providerId="ADAL" clId="{F251B290-26A8-7343-A999-F2DF08A07E21}" dt="2021-05-21T06:34:20.998" v="8183" actId="478"/>
          <ac:spMkLst>
            <pc:docMk/>
            <pc:sldMk cId="3772864261" sldId="2026819563"/>
            <ac:spMk id="76" creationId="{BE3F4028-4F28-5043-B1E8-BEAEF4453CE4}"/>
          </ac:spMkLst>
        </pc:spChg>
        <pc:spChg chg="mod">
          <ac:chgData name="Nicolas Michel" userId="d441b5a5-d92b-462a-89a0-2af9e5dd3c79" providerId="ADAL" clId="{F251B290-26A8-7343-A999-F2DF08A07E21}" dt="2021-05-21T06:55:39.260" v="8683" actId="1076"/>
          <ac:spMkLst>
            <pc:docMk/>
            <pc:sldMk cId="3772864261" sldId="2026819563"/>
            <ac:spMk id="88" creationId="{5DE38498-7810-894E-9C44-2171FA4CD3A7}"/>
          </ac:spMkLst>
        </pc:spChg>
        <pc:spChg chg="del">
          <ac:chgData name="Nicolas Michel" userId="d441b5a5-d92b-462a-89a0-2af9e5dd3c79" providerId="ADAL" clId="{F251B290-26A8-7343-A999-F2DF08A07E21}" dt="2021-05-21T06:34:17.182" v="8182" actId="478"/>
          <ac:spMkLst>
            <pc:docMk/>
            <pc:sldMk cId="3772864261" sldId="2026819563"/>
            <ac:spMk id="91" creationId="{CC96B6B0-282B-C349-96C7-885389FAABA8}"/>
          </ac:spMkLst>
        </pc:spChg>
        <pc:spChg chg="del">
          <ac:chgData name="Nicolas Michel" userId="d441b5a5-d92b-462a-89a0-2af9e5dd3c79" providerId="ADAL" clId="{F251B290-26A8-7343-A999-F2DF08A07E21}" dt="2021-05-21T06:34:20.998" v="8183" actId="478"/>
          <ac:spMkLst>
            <pc:docMk/>
            <pc:sldMk cId="3772864261" sldId="2026819563"/>
            <ac:spMk id="92" creationId="{20D9CDC5-74E4-B349-97CA-2A2DBF1D0687}"/>
          </ac:spMkLst>
        </pc:spChg>
        <pc:spChg chg="mod">
          <ac:chgData name="Nicolas Michel" userId="d441b5a5-d92b-462a-89a0-2af9e5dd3c79" providerId="ADAL" clId="{F251B290-26A8-7343-A999-F2DF08A07E21}" dt="2021-05-21T06:28:39.109" v="7872" actId="20577"/>
          <ac:spMkLst>
            <pc:docMk/>
            <pc:sldMk cId="3772864261" sldId="2026819563"/>
            <ac:spMk id="95" creationId="{D8672F65-41A4-2E47-B8EC-30E741EA5D67}"/>
          </ac:spMkLst>
        </pc:spChg>
        <pc:spChg chg="mod">
          <ac:chgData name="Nicolas Michel" userId="d441b5a5-d92b-462a-89a0-2af9e5dd3c79" providerId="ADAL" clId="{F251B290-26A8-7343-A999-F2DF08A07E21}" dt="2021-05-21T06:28:21.620" v="7863"/>
          <ac:spMkLst>
            <pc:docMk/>
            <pc:sldMk cId="3772864261" sldId="2026819563"/>
            <ac:spMk id="98" creationId="{E8F7AFD5-C036-A443-8440-6DB508B7D90F}"/>
          </ac:spMkLst>
        </pc:spChg>
        <pc:spChg chg="mod">
          <ac:chgData name="Nicolas Michel" userId="d441b5a5-d92b-462a-89a0-2af9e5dd3c79" providerId="ADAL" clId="{F251B290-26A8-7343-A999-F2DF08A07E21}" dt="2021-05-21T06:28:21.620" v="7863"/>
          <ac:spMkLst>
            <pc:docMk/>
            <pc:sldMk cId="3772864261" sldId="2026819563"/>
            <ac:spMk id="99" creationId="{DF8CF1E3-5E80-2748-AFC1-A38A3FC546D2}"/>
          </ac:spMkLst>
        </pc:spChg>
        <pc:spChg chg="mod">
          <ac:chgData name="Nicolas Michel" userId="d441b5a5-d92b-462a-89a0-2af9e5dd3c79" providerId="ADAL" clId="{F251B290-26A8-7343-A999-F2DF08A07E21}" dt="2021-05-21T06:28:29.410" v="7865"/>
          <ac:spMkLst>
            <pc:docMk/>
            <pc:sldMk cId="3772864261" sldId="2026819563"/>
            <ac:spMk id="101" creationId="{5EBA80BC-EFCE-C049-94E1-62E5DCA29C24}"/>
          </ac:spMkLst>
        </pc:spChg>
        <pc:spChg chg="mod">
          <ac:chgData name="Nicolas Michel" userId="d441b5a5-d92b-462a-89a0-2af9e5dd3c79" providerId="ADAL" clId="{F251B290-26A8-7343-A999-F2DF08A07E21}" dt="2021-05-21T06:28:29.410" v="7865"/>
          <ac:spMkLst>
            <pc:docMk/>
            <pc:sldMk cId="3772864261" sldId="2026819563"/>
            <ac:spMk id="102" creationId="{EB64F31A-37CA-814B-AF8E-F6D919ECF89C}"/>
          </ac:spMkLst>
        </pc:spChg>
        <pc:spChg chg="mod">
          <ac:chgData name="Nicolas Michel" userId="d441b5a5-d92b-462a-89a0-2af9e5dd3c79" providerId="ADAL" clId="{F251B290-26A8-7343-A999-F2DF08A07E21}" dt="2021-05-21T06:29:37.592" v="7903"/>
          <ac:spMkLst>
            <pc:docMk/>
            <pc:sldMk cId="3772864261" sldId="2026819563"/>
            <ac:spMk id="104" creationId="{F6B22F56-6359-E34E-90F0-BF724981A43B}"/>
          </ac:spMkLst>
        </pc:spChg>
        <pc:spChg chg="mod">
          <ac:chgData name="Nicolas Michel" userId="d441b5a5-d92b-462a-89a0-2af9e5dd3c79" providerId="ADAL" clId="{F251B290-26A8-7343-A999-F2DF08A07E21}" dt="2021-05-21T06:29:37.592" v="7903"/>
          <ac:spMkLst>
            <pc:docMk/>
            <pc:sldMk cId="3772864261" sldId="2026819563"/>
            <ac:spMk id="105" creationId="{11CC5D6A-92AF-DB4F-B0EA-5C1B235C209E}"/>
          </ac:spMkLst>
        </pc:spChg>
        <pc:spChg chg="mod">
          <ac:chgData name="Nicolas Michel" userId="d441b5a5-d92b-462a-89a0-2af9e5dd3c79" providerId="ADAL" clId="{F251B290-26A8-7343-A999-F2DF08A07E21}" dt="2021-05-21T06:29:37.592" v="7903"/>
          <ac:spMkLst>
            <pc:docMk/>
            <pc:sldMk cId="3772864261" sldId="2026819563"/>
            <ac:spMk id="107" creationId="{0D988905-6FD7-3E49-879A-40E7BC881FEF}"/>
          </ac:spMkLst>
        </pc:spChg>
        <pc:spChg chg="mod">
          <ac:chgData name="Nicolas Michel" userId="d441b5a5-d92b-462a-89a0-2af9e5dd3c79" providerId="ADAL" clId="{F251B290-26A8-7343-A999-F2DF08A07E21}" dt="2021-05-21T06:29:37.592" v="7903"/>
          <ac:spMkLst>
            <pc:docMk/>
            <pc:sldMk cId="3772864261" sldId="2026819563"/>
            <ac:spMk id="108" creationId="{D98B1F8C-3758-4A4F-8DD6-6C22F481A581}"/>
          </ac:spMkLst>
        </pc:spChg>
        <pc:spChg chg="mod">
          <ac:chgData name="Nicolas Michel" userId="d441b5a5-d92b-462a-89a0-2af9e5dd3c79" providerId="ADAL" clId="{F251B290-26A8-7343-A999-F2DF08A07E21}" dt="2021-05-21T06:29:37.592" v="7903"/>
          <ac:spMkLst>
            <pc:docMk/>
            <pc:sldMk cId="3772864261" sldId="2026819563"/>
            <ac:spMk id="109" creationId="{9A92CBDF-F4C4-9545-8B6B-E08EA0EC59EE}"/>
          </ac:spMkLst>
        </pc:spChg>
        <pc:spChg chg="add mod">
          <ac:chgData name="Nicolas Michel" userId="d441b5a5-d92b-462a-89a0-2af9e5dd3c79" providerId="ADAL" clId="{F251B290-26A8-7343-A999-F2DF08A07E21}" dt="2021-05-21T06:34:22.305" v="8184"/>
          <ac:spMkLst>
            <pc:docMk/>
            <pc:sldMk cId="3772864261" sldId="2026819563"/>
            <ac:spMk id="110" creationId="{6F9FC6CD-3606-9446-939F-5154CF8550A2}"/>
          </ac:spMkLst>
        </pc:spChg>
        <pc:spChg chg="add mod">
          <ac:chgData name="Nicolas Michel" userId="d441b5a5-d92b-462a-89a0-2af9e5dd3c79" providerId="ADAL" clId="{F251B290-26A8-7343-A999-F2DF08A07E21}" dt="2021-05-21T06:34:22.305" v="8184"/>
          <ac:spMkLst>
            <pc:docMk/>
            <pc:sldMk cId="3772864261" sldId="2026819563"/>
            <ac:spMk id="111" creationId="{C126AFE8-606D-AC46-BE97-AAEBD67C1D6A}"/>
          </ac:spMkLst>
        </pc:spChg>
        <pc:spChg chg="add mod">
          <ac:chgData name="Nicolas Michel" userId="d441b5a5-d92b-462a-89a0-2af9e5dd3c79" providerId="ADAL" clId="{F251B290-26A8-7343-A999-F2DF08A07E21}" dt="2021-05-21T06:34:28.506" v="8186" actId="1076"/>
          <ac:spMkLst>
            <pc:docMk/>
            <pc:sldMk cId="3772864261" sldId="2026819563"/>
            <ac:spMk id="112" creationId="{E0A51E14-6F9D-CC4B-963B-5DCC5D5EB29E}"/>
          </ac:spMkLst>
        </pc:spChg>
        <pc:spChg chg="add mod">
          <ac:chgData name="Nicolas Michel" userId="d441b5a5-d92b-462a-89a0-2af9e5dd3c79" providerId="ADAL" clId="{F251B290-26A8-7343-A999-F2DF08A07E21}" dt="2021-05-21T06:34:28.506" v="8186" actId="1076"/>
          <ac:spMkLst>
            <pc:docMk/>
            <pc:sldMk cId="3772864261" sldId="2026819563"/>
            <ac:spMk id="113" creationId="{12C03D2C-3647-AA4D-BBC8-5318D881C566}"/>
          </ac:spMkLst>
        </pc:spChg>
        <pc:spChg chg="add mod">
          <ac:chgData name="Nicolas Michel" userId="d441b5a5-d92b-462a-89a0-2af9e5dd3c79" providerId="ADAL" clId="{F251B290-26A8-7343-A999-F2DF08A07E21}" dt="2021-05-21T06:55:21.285" v="8679"/>
          <ac:spMkLst>
            <pc:docMk/>
            <pc:sldMk cId="3772864261" sldId="2026819563"/>
            <ac:spMk id="116" creationId="{96E6F428-B71E-2843-9963-4A9B60F94D19}"/>
          </ac:spMkLst>
        </pc:spChg>
        <pc:spChg chg="add mod">
          <ac:chgData name="Nicolas Michel" userId="d441b5a5-d92b-462a-89a0-2af9e5dd3c79" providerId="ADAL" clId="{F251B290-26A8-7343-A999-F2DF08A07E21}" dt="2021-05-21T06:55:28.754" v="8681" actId="1076"/>
          <ac:spMkLst>
            <pc:docMk/>
            <pc:sldMk cId="3772864261" sldId="2026819563"/>
            <ac:spMk id="119" creationId="{9C6800F9-E4D5-2A43-B143-5D7A36F40F97}"/>
          </ac:spMkLst>
        </pc:spChg>
        <pc:grpChg chg="add del mod">
          <ac:chgData name="Nicolas Michel" userId="d441b5a5-d92b-462a-89a0-2af9e5dd3c79" providerId="ADAL" clId="{F251B290-26A8-7343-A999-F2DF08A07E21}" dt="2021-05-21T06:28:24.433" v="7864"/>
          <ac:grpSpMkLst>
            <pc:docMk/>
            <pc:sldMk cId="3772864261" sldId="2026819563"/>
            <ac:grpSpMk id="97" creationId="{3C2A6D16-ACC5-8441-BCAC-03E1032C9145}"/>
          </ac:grpSpMkLst>
        </pc:grpChg>
        <pc:grpChg chg="add del mod">
          <ac:chgData name="Nicolas Michel" userId="d441b5a5-d92b-462a-89a0-2af9e5dd3c79" providerId="ADAL" clId="{F251B290-26A8-7343-A999-F2DF08A07E21}" dt="2021-05-21T06:29:37.049" v="7902" actId="478"/>
          <ac:grpSpMkLst>
            <pc:docMk/>
            <pc:sldMk cId="3772864261" sldId="2026819563"/>
            <ac:grpSpMk id="100" creationId="{F20D2D35-B21E-EC4B-8A9D-8D13B9AF9225}"/>
          </ac:grpSpMkLst>
        </pc:grpChg>
        <pc:grpChg chg="add mod">
          <ac:chgData name="Nicolas Michel" userId="d441b5a5-d92b-462a-89a0-2af9e5dd3c79" providerId="ADAL" clId="{F251B290-26A8-7343-A999-F2DF08A07E21}" dt="2021-05-21T06:29:37.592" v="7903"/>
          <ac:grpSpMkLst>
            <pc:docMk/>
            <pc:sldMk cId="3772864261" sldId="2026819563"/>
            <ac:grpSpMk id="103" creationId="{7A64A4B1-2BA0-B14B-B52A-3AFAA281B8D4}"/>
          </ac:grpSpMkLst>
        </pc:grpChg>
        <pc:grpChg chg="add mod">
          <ac:chgData name="Nicolas Michel" userId="d441b5a5-d92b-462a-89a0-2af9e5dd3c79" providerId="ADAL" clId="{F251B290-26A8-7343-A999-F2DF08A07E21}" dt="2021-05-21T06:29:37.592" v="7903"/>
          <ac:grpSpMkLst>
            <pc:docMk/>
            <pc:sldMk cId="3772864261" sldId="2026819563"/>
            <ac:grpSpMk id="106" creationId="{85CC91CC-554A-FC4B-B172-85A23AB10BF0}"/>
          </ac:grpSpMkLst>
        </pc:grpChg>
        <pc:cxnChg chg="del">
          <ac:chgData name="Nicolas Michel" userId="d441b5a5-d92b-462a-89a0-2af9e5dd3c79" providerId="ADAL" clId="{F251B290-26A8-7343-A999-F2DF08A07E21}" dt="2021-05-21T06:34:17.182" v="8182" actId="478"/>
          <ac:cxnSpMkLst>
            <pc:docMk/>
            <pc:sldMk cId="3772864261" sldId="2026819563"/>
            <ac:cxnSpMk id="23" creationId="{9099C988-8F35-AB44-BB55-1EB946A1822A}"/>
          </ac:cxnSpMkLst>
        </pc:cxnChg>
        <pc:cxnChg chg="del">
          <ac:chgData name="Nicolas Michel" userId="d441b5a5-d92b-462a-89a0-2af9e5dd3c79" providerId="ADAL" clId="{F251B290-26A8-7343-A999-F2DF08A07E21}" dt="2021-05-21T06:34:17.182" v="8182" actId="478"/>
          <ac:cxnSpMkLst>
            <pc:docMk/>
            <pc:sldMk cId="3772864261" sldId="2026819563"/>
            <ac:cxnSpMk id="24" creationId="{756C56D3-1588-5246-9629-7249EE131B94}"/>
          </ac:cxnSpMkLst>
        </pc:cxnChg>
        <pc:cxnChg chg="del mod">
          <ac:chgData name="Nicolas Michel" userId="d441b5a5-d92b-462a-89a0-2af9e5dd3c79" providerId="ADAL" clId="{F251B290-26A8-7343-A999-F2DF08A07E21}" dt="2021-05-21T04:56:24.849" v="5026" actId="478"/>
          <ac:cxnSpMkLst>
            <pc:docMk/>
            <pc:sldMk cId="3772864261" sldId="2026819563"/>
            <ac:cxnSpMk id="28" creationId="{541D7AAA-95CC-CC41-AD67-0712ECF0977E}"/>
          </ac:cxnSpMkLst>
        </pc:cxnChg>
        <pc:cxnChg chg="del mod">
          <ac:chgData name="Nicolas Michel" userId="d441b5a5-d92b-462a-89a0-2af9e5dd3c79" providerId="ADAL" clId="{F251B290-26A8-7343-A999-F2DF08A07E21}" dt="2021-05-21T04:56:28.359" v="5027" actId="478"/>
          <ac:cxnSpMkLst>
            <pc:docMk/>
            <pc:sldMk cId="3772864261" sldId="2026819563"/>
            <ac:cxnSpMk id="31" creationId="{D97F600F-9449-014D-8D6D-14F6E127F50A}"/>
          </ac:cxnSpMkLst>
        </pc:cxnChg>
        <pc:cxnChg chg="mod">
          <ac:chgData name="Nicolas Michel" userId="d441b5a5-d92b-462a-89a0-2af9e5dd3c79" providerId="ADAL" clId="{F251B290-26A8-7343-A999-F2DF08A07E21}" dt="2021-05-21T04:56:33.683" v="5028" actId="692"/>
          <ac:cxnSpMkLst>
            <pc:docMk/>
            <pc:sldMk cId="3772864261" sldId="2026819563"/>
            <ac:cxnSpMk id="33" creationId="{0CEBF665-62AA-8E47-BC22-89614801B9D8}"/>
          </ac:cxnSpMkLst>
        </pc:cxnChg>
        <pc:cxnChg chg="del">
          <ac:chgData name="Nicolas Michel" userId="d441b5a5-d92b-462a-89a0-2af9e5dd3c79" providerId="ADAL" clId="{F251B290-26A8-7343-A999-F2DF08A07E21}" dt="2021-05-21T06:34:20.998" v="8183" actId="478"/>
          <ac:cxnSpMkLst>
            <pc:docMk/>
            <pc:sldMk cId="3772864261" sldId="2026819563"/>
            <ac:cxnSpMk id="72" creationId="{24234847-BBFA-2045-8221-086B3A7565FF}"/>
          </ac:cxnSpMkLst>
        </pc:cxnChg>
        <pc:cxnChg chg="del">
          <ac:chgData name="Nicolas Michel" userId="d441b5a5-d92b-462a-89a0-2af9e5dd3c79" providerId="ADAL" clId="{F251B290-26A8-7343-A999-F2DF08A07E21}" dt="2021-05-21T06:34:20.998" v="8183" actId="478"/>
          <ac:cxnSpMkLst>
            <pc:docMk/>
            <pc:sldMk cId="3772864261" sldId="2026819563"/>
            <ac:cxnSpMk id="73" creationId="{79E93B60-885C-0A42-9431-768728EEFC8E}"/>
          </ac:cxnSpMkLst>
        </pc:cxnChg>
        <pc:cxnChg chg="add mod">
          <ac:chgData name="Nicolas Michel" userId="d441b5a5-d92b-462a-89a0-2af9e5dd3c79" providerId="ADAL" clId="{F251B290-26A8-7343-A999-F2DF08A07E21}" dt="2021-05-21T04:56:06.608" v="5022" actId="692"/>
          <ac:cxnSpMkLst>
            <pc:docMk/>
            <pc:sldMk cId="3772864261" sldId="2026819563"/>
            <ac:cxnSpMk id="94" creationId="{31AA4E1E-A2AB-864B-8055-895E509383E7}"/>
          </ac:cxnSpMkLst>
        </pc:cxnChg>
        <pc:cxnChg chg="add mod">
          <ac:chgData name="Nicolas Michel" userId="d441b5a5-d92b-462a-89a0-2af9e5dd3c79" providerId="ADAL" clId="{F251B290-26A8-7343-A999-F2DF08A07E21}" dt="2021-05-21T04:56:17.215" v="5025" actId="14100"/>
          <ac:cxnSpMkLst>
            <pc:docMk/>
            <pc:sldMk cId="3772864261" sldId="2026819563"/>
            <ac:cxnSpMk id="96" creationId="{2DA3E59E-465D-424A-952D-1EB157DBA11B}"/>
          </ac:cxnSpMkLst>
        </pc:cxnChg>
        <pc:cxnChg chg="add mod">
          <ac:chgData name="Nicolas Michel" userId="d441b5a5-d92b-462a-89a0-2af9e5dd3c79" providerId="ADAL" clId="{F251B290-26A8-7343-A999-F2DF08A07E21}" dt="2021-05-21T06:55:21.285" v="8679"/>
          <ac:cxnSpMkLst>
            <pc:docMk/>
            <pc:sldMk cId="3772864261" sldId="2026819563"/>
            <ac:cxnSpMk id="114" creationId="{D4C87935-BD5D-144A-AC23-0CDEB05D92E8}"/>
          </ac:cxnSpMkLst>
        </pc:cxnChg>
        <pc:cxnChg chg="add mod">
          <ac:chgData name="Nicolas Michel" userId="d441b5a5-d92b-462a-89a0-2af9e5dd3c79" providerId="ADAL" clId="{F251B290-26A8-7343-A999-F2DF08A07E21}" dt="2021-05-21T06:55:21.285" v="8679"/>
          <ac:cxnSpMkLst>
            <pc:docMk/>
            <pc:sldMk cId="3772864261" sldId="2026819563"/>
            <ac:cxnSpMk id="115" creationId="{1F604AC9-EF07-AC4D-8AD9-08195615ECFF}"/>
          </ac:cxnSpMkLst>
        </pc:cxnChg>
        <pc:cxnChg chg="add mod">
          <ac:chgData name="Nicolas Michel" userId="d441b5a5-d92b-462a-89a0-2af9e5dd3c79" providerId="ADAL" clId="{F251B290-26A8-7343-A999-F2DF08A07E21}" dt="2021-05-21T06:55:28.754" v="8681" actId="1076"/>
          <ac:cxnSpMkLst>
            <pc:docMk/>
            <pc:sldMk cId="3772864261" sldId="2026819563"/>
            <ac:cxnSpMk id="117" creationId="{4A96CB69-5F83-1A4C-A0F2-3C2E3FE81F31}"/>
          </ac:cxnSpMkLst>
        </pc:cxnChg>
        <pc:cxnChg chg="add mod">
          <ac:chgData name="Nicolas Michel" userId="d441b5a5-d92b-462a-89a0-2af9e5dd3c79" providerId="ADAL" clId="{F251B290-26A8-7343-A999-F2DF08A07E21}" dt="2021-05-21T06:55:28.754" v="8681" actId="1076"/>
          <ac:cxnSpMkLst>
            <pc:docMk/>
            <pc:sldMk cId="3772864261" sldId="2026819563"/>
            <ac:cxnSpMk id="118" creationId="{80D480E9-599D-3747-9C4A-57C6D7DC1837}"/>
          </ac:cxnSpMkLst>
        </pc:cxnChg>
      </pc:sldChg>
      <pc:sldChg chg="addSp delSp modSp add del mod">
        <pc:chgData name="Nicolas Michel" userId="d441b5a5-d92b-462a-89a0-2af9e5dd3c79" providerId="ADAL" clId="{F251B290-26A8-7343-A999-F2DF08A07E21}" dt="2021-05-21T06:22:44.166" v="7844" actId="2696"/>
        <pc:sldMkLst>
          <pc:docMk/>
          <pc:sldMk cId="3935079038" sldId="2026819564"/>
        </pc:sldMkLst>
        <pc:spChg chg="del mod">
          <ac:chgData name="Nicolas Michel" userId="d441b5a5-d92b-462a-89a0-2af9e5dd3c79" providerId="ADAL" clId="{F251B290-26A8-7343-A999-F2DF08A07E21}" dt="2021-05-21T06:20:51.010" v="7725" actId="21"/>
          <ac:spMkLst>
            <pc:docMk/>
            <pc:sldMk cId="3935079038" sldId="2026819564"/>
            <ac:spMk id="6" creationId="{6FC52C94-4E97-1041-81F6-A4335F8F097C}"/>
          </ac:spMkLst>
        </pc:spChg>
        <pc:spChg chg="del mod">
          <ac:chgData name="Nicolas Michel" userId="d441b5a5-d92b-462a-89a0-2af9e5dd3c79" providerId="ADAL" clId="{F251B290-26A8-7343-A999-F2DF08A07E21}" dt="2021-05-21T05:10:07.135" v="5451" actId="478"/>
          <ac:spMkLst>
            <pc:docMk/>
            <pc:sldMk cId="3935079038" sldId="2026819564"/>
            <ac:spMk id="8" creationId="{1281B436-35E4-9D4D-AA76-412B09DE6474}"/>
          </ac:spMkLst>
        </pc:spChg>
        <pc:spChg chg="del mod">
          <ac:chgData name="Nicolas Michel" userId="d441b5a5-d92b-462a-89a0-2af9e5dd3c79" providerId="ADAL" clId="{F251B290-26A8-7343-A999-F2DF08A07E21}" dt="2021-05-21T06:20:51.010" v="7725" actId="21"/>
          <ac:spMkLst>
            <pc:docMk/>
            <pc:sldMk cId="3935079038" sldId="2026819564"/>
            <ac:spMk id="10" creationId="{C0937304-1361-9040-AAF0-AE0BDFB07821}"/>
          </ac:spMkLst>
        </pc:spChg>
        <pc:spChg chg="del mod">
          <ac:chgData name="Nicolas Michel" userId="d441b5a5-d92b-462a-89a0-2af9e5dd3c79" providerId="ADAL" clId="{F251B290-26A8-7343-A999-F2DF08A07E21}" dt="2021-05-21T06:20:51.010" v="7725" actId="21"/>
          <ac:spMkLst>
            <pc:docMk/>
            <pc:sldMk cId="3935079038" sldId="2026819564"/>
            <ac:spMk id="12" creationId="{C0E9616E-CB0C-6641-B92F-CF4D44EAB900}"/>
          </ac:spMkLst>
        </pc:spChg>
        <pc:spChg chg="del mod">
          <ac:chgData name="Nicolas Michel" userId="d441b5a5-d92b-462a-89a0-2af9e5dd3c79" providerId="ADAL" clId="{F251B290-26A8-7343-A999-F2DF08A07E21}" dt="2021-05-21T06:20:51.010" v="7725" actId="21"/>
          <ac:spMkLst>
            <pc:docMk/>
            <pc:sldMk cId="3935079038" sldId="2026819564"/>
            <ac:spMk id="13" creationId="{AE78898F-5F0B-C14C-9898-819CCFE3A1EB}"/>
          </ac:spMkLst>
        </pc:spChg>
        <pc:spChg chg="del mod">
          <ac:chgData name="Nicolas Michel" userId="d441b5a5-d92b-462a-89a0-2af9e5dd3c79" providerId="ADAL" clId="{F251B290-26A8-7343-A999-F2DF08A07E21}" dt="2021-05-21T05:10:08.361" v="5452" actId="478"/>
          <ac:spMkLst>
            <pc:docMk/>
            <pc:sldMk cId="3935079038" sldId="2026819564"/>
            <ac:spMk id="14" creationId="{AD2B50FD-8AE2-F94F-A9A4-B5C57546C5EA}"/>
          </ac:spMkLst>
        </pc:spChg>
        <pc:spChg chg="mod">
          <ac:chgData name="Nicolas Michel" userId="d441b5a5-d92b-462a-89a0-2af9e5dd3c79" providerId="ADAL" clId="{F251B290-26A8-7343-A999-F2DF08A07E21}" dt="2021-05-21T05:11:46.889" v="5713" actId="20577"/>
          <ac:spMkLst>
            <pc:docMk/>
            <pc:sldMk cId="3935079038" sldId="2026819564"/>
            <ac:spMk id="140" creationId="{473794EE-055B-D247-8249-89A6D996B4FE}"/>
          </ac:spMkLst>
        </pc:spChg>
        <pc:picChg chg="add del mod">
          <ac:chgData name="Nicolas Michel" userId="d441b5a5-d92b-462a-89a0-2af9e5dd3c79" providerId="ADAL" clId="{F251B290-26A8-7343-A999-F2DF08A07E21}" dt="2021-05-21T06:20:51.010" v="7725" actId="21"/>
          <ac:picMkLst>
            <pc:docMk/>
            <pc:sldMk cId="3935079038" sldId="2026819564"/>
            <ac:picMk id="2" creationId="{BD5E124F-80FB-8746-8542-4D55D77EBC77}"/>
          </ac:picMkLst>
        </pc:picChg>
        <pc:picChg chg="add del">
          <ac:chgData name="Nicolas Michel" userId="d441b5a5-d92b-462a-89a0-2af9e5dd3c79" providerId="ADAL" clId="{F251B290-26A8-7343-A999-F2DF08A07E21}" dt="2021-05-21T05:08:49.554" v="5435" actId="478"/>
          <ac:picMkLst>
            <pc:docMk/>
            <pc:sldMk cId="3935079038" sldId="2026819564"/>
            <ac:picMk id="4" creationId="{558F41F9-5A47-3041-9DD2-C82FB0E3759B}"/>
          </ac:picMkLst>
        </pc:picChg>
      </pc:sldChg>
      <pc:sldChg chg="add del">
        <pc:chgData name="Nicolas Michel" userId="d441b5a5-d92b-462a-89a0-2af9e5dd3c79" providerId="ADAL" clId="{F251B290-26A8-7343-A999-F2DF08A07E21}" dt="2021-05-21T05:16:53.413" v="5757" actId="2696"/>
        <pc:sldMkLst>
          <pc:docMk/>
          <pc:sldMk cId="3014913972" sldId="2026819565"/>
        </pc:sldMkLst>
      </pc:sldChg>
      <pc:sldChg chg="addSp delSp modSp add del mod">
        <pc:chgData name="Nicolas Michel" userId="d441b5a5-d92b-462a-89a0-2af9e5dd3c79" providerId="ADAL" clId="{F251B290-26A8-7343-A999-F2DF08A07E21}" dt="2021-05-21T05:14:15.274" v="5721" actId="2696"/>
        <pc:sldMkLst>
          <pc:docMk/>
          <pc:sldMk cId="3146264698" sldId="2026819565"/>
        </pc:sldMkLst>
        <pc:spChg chg="del">
          <ac:chgData name="Nicolas Michel" userId="d441b5a5-d92b-462a-89a0-2af9e5dd3c79" providerId="ADAL" clId="{F251B290-26A8-7343-A999-F2DF08A07E21}" dt="2021-05-21T05:13:48.793" v="5716" actId="478"/>
          <ac:spMkLst>
            <pc:docMk/>
            <pc:sldMk cId="3146264698" sldId="2026819565"/>
            <ac:spMk id="6" creationId="{6FC52C94-4E97-1041-81F6-A4335F8F097C}"/>
          </ac:spMkLst>
        </pc:spChg>
        <pc:spChg chg="del">
          <ac:chgData name="Nicolas Michel" userId="d441b5a5-d92b-462a-89a0-2af9e5dd3c79" providerId="ADAL" clId="{F251B290-26A8-7343-A999-F2DF08A07E21}" dt="2021-05-21T05:13:48.793" v="5716" actId="478"/>
          <ac:spMkLst>
            <pc:docMk/>
            <pc:sldMk cId="3146264698" sldId="2026819565"/>
            <ac:spMk id="10" creationId="{C0937304-1361-9040-AAF0-AE0BDFB07821}"/>
          </ac:spMkLst>
        </pc:spChg>
        <pc:spChg chg="add del mod">
          <ac:chgData name="Nicolas Michel" userId="d441b5a5-d92b-462a-89a0-2af9e5dd3c79" providerId="ADAL" clId="{F251B290-26A8-7343-A999-F2DF08A07E21}" dt="2021-05-21T05:13:50.703" v="5718"/>
          <ac:spMkLst>
            <pc:docMk/>
            <pc:sldMk cId="3146264698" sldId="2026819565"/>
            <ac:spMk id="11" creationId="{E0DBEDD8-BB19-1844-B4A0-E9019FEFC9C4}"/>
          </ac:spMkLst>
        </pc:spChg>
        <pc:spChg chg="del">
          <ac:chgData name="Nicolas Michel" userId="d441b5a5-d92b-462a-89a0-2af9e5dd3c79" providerId="ADAL" clId="{F251B290-26A8-7343-A999-F2DF08A07E21}" dt="2021-05-21T05:13:48.793" v="5716" actId="478"/>
          <ac:spMkLst>
            <pc:docMk/>
            <pc:sldMk cId="3146264698" sldId="2026819565"/>
            <ac:spMk id="12" creationId="{C0E9616E-CB0C-6641-B92F-CF4D44EAB900}"/>
          </ac:spMkLst>
        </pc:spChg>
        <pc:spChg chg="del">
          <ac:chgData name="Nicolas Michel" userId="d441b5a5-d92b-462a-89a0-2af9e5dd3c79" providerId="ADAL" clId="{F251B290-26A8-7343-A999-F2DF08A07E21}" dt="2021-05-21T05:13:48.793" v="5716" actId="478"/>
          <ac:spMkLst>
            <pc:docMk/>
            <pc:sldMk cId="3146264698" sldId="2026819565"/>
            <ac:spMk id="13" creationId="{AE78898F-5F0B-C14C-9898-819CCFE3A1EB}"/>
          </ac:spMkLst>
        </pc:spChg>
        <pc:picChg chg="del">
          <ac:chgData name="Nicolas Michel" userId="d441b5a5-d92b-462a-89a0-2af9e5dd3c79" providerId="ADAL" clId="{F251B290-26A8-7343-A999-F2DF08A07E21}" dt="2021-05-21T05:13:46.127" v="5715" actId="478"/>
          <ac:picMkLst>
            <pc:docMk/>
            <pc:sldMk cId="3146264698" sldId="2026819565"/>
            <ac:picMk id="2" creationId="{BD5E124F-80FB-8746-8542-4D55D77EBC77}"/>
          </ac:picMkLst>
        </pc:picChg>
      </pc:sldChg>
      <pc:sldChg chg="addSp delSp modSp add mod">
        <pc:chgData name="Nicolas Michel" userId="d441b5a5-d92b-462a-89a0-2af9e5dd3c79" providerId="ADAL" clId="{F251B290-26A8-7343-A999-F2DF08A07E21}" dt="2021-05-21T05:42:43.711" v="6228" actId="20577"/>
        <pc:sldMkLst>
          <pc:docMk/>
          <pc:sldMk cId="1090407056" sldId="2026819566"/>
        </pc:sldMkLst>
        <pc:spChg chg="add del mod">
          <ac:chgData name="Nicolas Michel" userId="d441b5a5-d92b-462a-89a0-2af9e5dd3c79" providerId="ADAL" clId="{F251B290-26A8-7343-A999-F2DF08A07E21}" dt="2021-05-21T05:42:24.393" v="6207" actId="478"/>
          <ac:spMkLst>
            <pc:docMk/>
            <pc:sldMk cId="1090407056" sldId="2026819566"/>
            <ac:spMk id="4" creationId="{6B70E672-D1E9-214A-AAF8-6178F284BD7C}"/>
          </ac:spMkLst>
        </pc:spChg>
        <pc:spChg chg="del">
          <ac:chgData name="Nicolas Michel" userId="d441b5a5-d92b-462a-89a0-2af9e5dd3c79" providerId="ADAL" clId="{F251B290-26A8-7343-A999-F2DF08A07E21}" dt="2021-05-21T05:20:19.294" v="5771" actId="478"/>
          <ac:spMkLst>
            <pc:docMk/>
            <pc:sldMk cId="1090407056" sldId="2026819566"/>
            <ac:spMk id="5" creationId="{BD1596D0-B48C-DF40-A522-3B80614069E8}"/>
          </ac:spMkLst>
        </pc:spChg>
        <pc:spChg chg="mod">
          <ac:chgData name="Nicolas Michel" userId="d441b5a5-d92b-462a-89a0-2af9e5dd3c79" providerId="ADAL" clId="{F251B290-26A8-7343-A999-F2DF08A07E21}" dt="2021-05-21T05:18:01.202" v="5766" actId="113"/>
          <ac:spMkLst>
            <pc:docMk/>
            <pc:sldMk cId="1090407056" sldId="2026819566"/>
            <ac:spMk id="6" creationId="{34BD1782-C531-484B-9DD7-5C5EDA4AAD8B}"/>
          </ac:spMkLst>
        </pc:spChg>
        <pc:spChg chg="mod">
          <ac:chgData name="Nicolas Michel" userId="d441b5a5-d92b-462a-89a0-2af9e5dd3c79" providerId="ADAL" clId="{F251B290-26A8-7343-A999-F2DF08A07E21}" dt="2021-05-21T05:42:43.711" v="6228" actId="20577"/>
          <ac:spMkLst>
            <pc:docMk/>
            <pc:sldMk cId="1090407056" sldId="2026819566"/>
            <ac:spMk id="8" creationId="{0F7B2A6B-BD7A-CA46-821D-73AAB8A0457E}"/>
          </ac:spMkLst>
        </pc:spChg>
      </pc:sldChg>
      <pc:sldChg chg="addSp delSp modSp add mod ord">
        <pc:chgData name="Nicolas Michel" userId="d441b5a5-d92b-462a-89a0-2af9e5dd3c79" providerId="ADAL" clId="{F251B290-26A8-7343-A999-F2DF08A07E21}" dt="2021-05-21T07:17:28.545" v="8706" actId="1076"/>
        <pc:sldMkLst>
          <pc:docMk/>
          <pc:sldMk cId="1759813459" sldId="2026819567"/>
        </pc:sldMkLst>
        <pc:spChg chg="add del mod">
          <ac:chgData name="Nicolas Michel" userId="d441b5a5-d92b-462a-89a0-2af9e5dd3c79" providerId="ADAL" clId="{F251B290-26A8-7343-A999-F2DF08A07E21}" dt="2021-05-21T05:20:28.005" v="5773" actId="478"/>
          <ac:spMkLst>
            <pc:docMk/>
            <pc:sldMk cId="1759813459" sldId="2026819567"/>
            <ac:spMk id="4" creationId="{DBD7C8E6-A6F0-434C-BB54-727087C52FB0}"/>
          </ac:spMkLst>
        </pc:spChg>
        <pc:spChg chg="del">
          <ac:chgData name="Nicolas Michel" userId="d441b5a5-d92b-462a-89a0-2af9e5dd3c79" providerId="ADAL" clId="{F251B290-26A8-7343-A999-F2DF08A07E21}" dt="2021-05-21T05:20:21.789" v="5772" actId="478"/>
          <ac:spMkLst>
            <pc:docMk/>
            <pc:sldMk cId="1759813459" sldId="2026819567"/>
            <ac:spMk id="5" creationId="{BD1596D0-B48C-DF40-A522-3B80614069E8}"/>
          </ac:spMkLst>
        </pc:spChg>
        <pc:spChg chg="mod">
          <ac:chgData name="Nicolas Michel" userId="d441b5a5-d92b-462a-89a0-2af9e5dd3c79" providerId="ADAL" clId="{F251B290-26A8-7343-A999-F2DF08A07E21}" dt="2021-05-21T07:17:28.545" v="8706" actId="1076"/>
          <ac:spMkLst>
            <pc:docMk/>
            <pc:sldMk cId="1759813459" sldId="2026819567"/>
            <ac:spMk id="6" creationId="{34BD1782-C531-484B-9DD7-5C5EDA4AAD8B}"/>
          </ac:spMkLst>
        </pc:spChg>
        <pc:spChg chg="mod">
          <ac:chgData name="Nicolas Michel" userId="d441b5a5-d92b-462a-89a0-2af9e5dd3c79" providerId="ADAL" clId="{F251B290-26A8-7343-A999-F2DF08A07E21}" dt="2021-05-21T06:37:53.254" v="8316" actId="20577"/>
          <ac:spMkLst>
            <pc:docMk/>
            <pc:sldMk cId="1759813459" sldId="2026819567"/>
            <ac:spMk id="8" creationId="{0F7B2A6B-BD7A-CA46-821D-73AAB8A0457E}"/>
          </ac:spMkLst>
        </pc:spChg>
        <pc:spChg chg="add del mod">
          <ac:chgData name="Nicolas Michel" userId="d441b5a5-d92b-462a-89a0-2af9e5dd3c79" providerId="ADAL" clId="{F251B290-26A8-7343-A999-F2DF08A07E21}" dt="2021-05-21T05:24:35.700" v="5987" actId="478"/>
          <ac:spMkLst>
            <pc:docMk/>
            <pc:sldMk cId="1759813459" sldId="2026819567"/>
            <ac:spMk id="9" creationId="{058AC68B-E7B0-CE4B-AD9D-DA478CA70067}"/>
          </ac:spMkLst>
        </pc:spChg>
        <pc:spChg chg="add del mod">
          <ac:chgData name="Nicolas Michel" userId="d441b5a5-d92b-462a-89a0-2af9e5dd3c79" providerId="ADAL" clId="{F251B290-26A8-7343-A999-F2DF08A07E21}" dt="2021-05-21T05:24:50.867" v="5991" actId="478"/>
          <ac:spMkLst>
            <pc:docMk/>
            <pc:sldMk cId="1759813459" sldId="2026819567"/>
            <ac:spMk id="10" creationId="{4CA848D8-5881-9348-993C-1E880CC455DA}"/>
          </ac:spMkLst>
        </pc:spChg>
        <pc:spChg chg="add mod">
          <ac:chgData name="Nicolas Michel" userId="d441b5a5-d92b-462a-89a0-2af9e5dd3c79" providerId="ADAL" clId="{F251B290-26A8-7343-A999-F2DF08A07E21}" dt="2021-05-21T05:31:04.366" v="6134" actId="20577"/>
          <ac:spMkLst>
            <pc:docMk/>
            <pc:sldMk cId="1759813459" sldId="2026819567"/>
            <ac:spMk id="11" creationId="{50B29358-97D1-CC49-A6BE-601F435BF506}"/>
          </ac:spMkLst>
        </pc:spChg>
        <pc:spChg chg="add mod">
          <ac:chgData name="Nicolas Michel" userId="d441b5a5-d92b-462a-89a0-2af9e5dd3c79" providerId="ADAL" clId="{F251B290-26A8-7343-A999-F2DF08A07E21}" dt="2021-05-21T05:26:07.481" v="6079" actId="14100"/>
          <ac:spMkLst>
            <pc:docMk/>
            <pc:sldMk cId="1759813459" sldId="2026819567"/>
            <ac:spMk id="12" creationId="{C32B22CB-49F9-9043-8829-1B7828B41126}"/>
          </ac:spMkLst>
        </pc:spChg>
        <pc:spChg chg="add del mod">
          <ac:chgData name="Nicolas Michel" userId="d441b5a5-d92b-462a-89a0-2af9e5dd3c79" providerId="ADAL" clId="{F251B290-26A8-7343-A999-F2DF08A07E21}" dt="2021-05-21T05:25:41.578" v="6036" actId="478"/>
          <ac:spMkLst>
            <pc:docMk/>
            <pc:sldMk cId="1759813459" sldId="2026819567"/>
            <ac:spMk id="13" creationId="{276A0D54-8D83-E84B-9F96-29F8C838A46A}"/>
          </ac:spMkLst>
        </pc:spChg>
        <pc:spChg chg="add mod">
          <ac:chgData name="Nicolas Michel" userId="d441b5a5-d92b-462a-89a0-2af9e5dd3c79" providerId="ADAL" clId="{F251B290-26A8-7343-A999-F2DF08A07E21}" dt="2021-05-21T05:26:10.092" v="6080" actId="14100"/>
          <ac:spMkLst>
            <pc:docMk/>
            <pc:sldMk cId="1759813459" sldId="2026819567"/>
            <ac:spMk id="14" creationId="{A16B1D3A-8C6D-1147-B7E4-630E906B6CDA}"/>
          </ac:spMkLst>
        </pc:spChg>
      </pc:sldChg>
      <pc:sldChg chg="addSp delSp modSp add mod">
        <pc:chgData name="Nicolas Michel" userId="d441b5a5-d92b-462a-89a0-2af9e5dd3c79" providerId="ADAL" clId="{F251B290-26A8-7343-A999-F2DF08A07E21}" dt="2021-05-21T07:45:06.922" v="9171"/>
        <pc:sldMkLst>
          <pc:docMk/>
          <pc:sldMk cId="3549226183" sldId="2026819568"/>
        </pc:sldMkLst>
        <pc:spChg chg="mod">
          <ac:chgData name="Nicolas Michel" userId="d441b5a5-d92b-462a-89a0-2af9e5dd3c79" providerId="ADAL" clId="{F251B290-26A8-7343-A999-F2DF08A07E21}" dt="2021-05-21T07:45:06.922" v="9171"/>
          <ac:spMkLst>
            <pc:docMk/>
            <pc:sldMk cId="3549226183" sldId="2026819568"/>
            <ac:spMk id="4" creationId="{09B6555F-1EAF-4F7A-8578-4612F0A9F50E}"/>
          </ac:spMkLst>
        </pc:spChg>
        <pc:spChg chg="mod">
          <ac:chgData name="Nicolas Michel" userId="d441b5a5-d92b-462a-89a0-2af9e5dd3c79" providerId="ADAL" clId="{F251B290-26A8-7343-A999-F2DF08A07E21}" dt="2021-05-21T06:33:04.045" v="8181" actId="20577"/>
          <ac:spMkLst>
            <pc:docMk/>
            <pc:sldMk cId="3549226183" sldId="2026819568"/>
            <ac:spMk id="7" creationId="{7DB403A4-D178-444A-AE5E-CB7EE7E8A52B}"/>
          </ac:spMkLst>
        </pc:spChg>
        <pc:spChg chg="mod">
          <ac:chgData name="Nicolas Michel" userId="d441b5a5-d92b-462a-89a0-2af9e5dd3c79" providerId="ADAL" clId="{F251B290-26A8-7343-A999-F2DF08A07E21}" dt="2021-05-21T06:56:55.076" v="8691" actId="14100"/>
          <ac:spMkLst>
            <pc:docMk/>
            <pc:sldMk cId="3549226183" sldId="2026819568"/>
            <ac:spMk id="53" creationId="{23DC556F-0447-FE46-A0BC-B5A53782ECF6}"/>
          </ac:spMkLst>
        </pc:spChg>
        <pc:spChg chg="del">
          <ac:chgData name="Nicolas Michel" userId="d441b5a5-d92b-462a-89a0-2af9e5dd3c79" providerId="ADAL" clId="{F251B290-26A8-7343-A999-F2DF08A07E21}" dt="2021-05-21T06:29:56.053" v="7904" actId="478"/>
          <ac:spMkLst>
            <pc:docMk/>
            <pc:sldMk cId="3549226183" sldId="2026819568"/>
            <ac:spMk id="69" creationId="{01782471-72BF-6141-8A00-41C891E95AB6}"/>
          </ac:spMkLst>
        </pc:spChg>
        <pc:spChg chg="del">
          <ac:chgData name="Nicolas Michel" userId="d441b5a5-d92b-462a-89a0-2af9e5dd3c79" providerId="ADAL" clId="{F251B290-26A8-7343-A999-F2DF08A07E21}" dt="2021-05-21T06:29:56.053" v="7904" actId="478"/>
          <ac:spMkLst>
            <pc:docMk/>
            <pc:sldMk cId="3549226183" sldId="2026819568"/>
            <ac:spMk id="70" creationId="{18DB0DB6-8EFC-074D-BC82-B7C48ECA1B6A}"/>
          </ac:spMkLst>
        </pc:spChg>
        <pc:spChg chg="del">
          <ac:chgData name="Nicolas Michel" userId="d441b5a5-d92b-462a-89a0-2af9e5dd3c79" providerId="ADAL" clId="{F251B290-26A8-7343-A999-F2DF08A07E21}" dt="2021-05-21T06:29:56.053" v="7904" actId="478"/>
          <ac:spMkLst>
            <pc:docMk/>
            <pc:sldMk cId="3549226183" sldId="2026819568"/>
            <ac:spMk id="71" creationId="{3E778039-81BA-8640-9C00-A48731458979}"/>
          </ac:spMkLst>
        </pc:spChg>
        <pc:spChg chg="del">
          <ac:chgData name="Nicolas Michel" userId="d441b5a5-d92b-462a-89a0-2af9e5dd3c79" providerId="ADAL" clId="{F251B290-26A8-7343-A999-F2DF08A07E21}" dt="2021-05-21T06:30:05.787" v="7906" actId="478"/>
          <ac:spMkLst>
            <pc:docMk/>
            <pc:sldMk cId="3549226183" sldId="2026819568"/>
            <ac:spMk id="74" creationId="{6950B0AC-396A-8D4B-BA40-5764ADC92EC4}"/>
          </ac:spMkLst>
        </pc:spChg>
        <pc:spChg chg="del">
          <ac:chgData name="Nicolas Michel" userId="d441b5a5-d92b-462a-89a0-2af9e5dd3c79" providerId="ADAL" clId="{F251B290-26A8-7343-A999-F2DF08A07E21}" dt="2021-05-21T06:30:05.787" v="7906" actId="478"/>
          <ac:spMkLst>
            <pc:docMk/>
            <pc:sldMk cId="3549226183" sldId="2026819568"/>
            <ac:spMk id="75" creationId="{62227CF8-8662-464C-AC53-D033ECDC6970}"/>
          </ac:spMkLst>
        </pc:spChg>
        <pc:spChg chg="del">
          <ac:chgData name="Nicolas Michel" userId="d441b5a5-d92b-462a-89a0-2af9e5dd3c79" providerId="ADAL" clId="{F251B290-26A8-7343-A999-F2DF08A07E21}" dt="2021-05-21T06:30:05.787" v="7906" actId="478"/>
          <ac:spMkLst>
            <pc:docMk/>
            <pc:sldMk cId="3549226183" sldId="2026819568"/>
            <ac:spMk id="76" creationId="{BE3F4028-4F28-5043-B1E8-BEAEF4453CE4}"/>
          </ac:spMkLst>
        </pc:spChg>
        <pc:spChg chg="mod">
          <ac:chgData name="Nicolas Michel" userId="d441b5a5-d92b-462a-89a0-2af9e5dd3c79" providerId="ADAL" clId="{F251B290-26A8-7343-A999-F2DF08A07E21}" dt="2021-05-21T06:56:57.193" v="8693" actId="20577"/>
          <ac:spMkLst>
            <pc:docMk/>
            <pc:sldMk cId="3549226183" sldId="2026819568"/>
            <ac:spMk id="88" creationId="{5DE38498-7810-894E-9C44-2171FA4CD3A7}"/>
          </ac:spMkLst>
        </pc:spChg>
        <pc:spChg chg="del">
          <ac:chgData name="Nicolas Michel" userId="d441b5a5-d92b-462a-89a0-2af9e5dd3c79" providerId="ADAL" clId="{F251B290-26A8-7343-A999-F2DF08A07E21}" dt="2021-05-21T06:29:56.053" v="7904" actId="478"/>
          <ac:spMkLst>
            <pc:docMk/>
            <pc:sldMk cId="3549226183" sldId="2026819568"/>
            <ac:spMk id="91" creationId="{CC96B6B0-282B-C349-96C7-885389FAABA8}"/>
          </ac:spMkLst>
        </pc:spChg>
        <pc:spChg chg="del">
          <ac:chgData name="Nicolas Michel" userId="d441b5a5-d92b-462a-89a0-2af9e5dd3c79" providerId="ADAL" clId="{F251B290-26A8-7343-A999-F2DF08A07E21}" dt="2021-05-21T06:30:05.787" v="7906" actId="478"/>
          <ac:spMkLst>
            <pc:docMk/>
            <pc:sldMk cId="3549226183" sldId="2026819568"/>
            <ac:spMk id="92" creationId="{20D9CDC5-74E4-B349-97CA-2A2DBF1D0687}"/>
          </ac:spMkLst>
        </pc:spChg>
        <pc:spChg chg="add del mod">
          <ac:chgData name="Nicolas Michel" userId="d441b5a5-d92b-462a-89a0-2af9e5dd3c79" providerId="ADAL" clId="{F251B290-26A8-7343-A999-F2DF08A07E21}" dt="2021-05-21T05:29:02.507" v="6119" actId="478"/>
          <ac:spMkLst>
            <pc:docMk/>
            <pc:sldMk cId="3549226183" sldId="2026819568"/>
            <ac:spMk id="94" creationId="{0C85FED5-4A85-C048-9C81-F44EB47BE82C}"/>
          </ac:spMkLst>
        </pc:spChg>
        <pc:spChg chg="mod">
          <ac:chgData name="Nicolas Michel" userId="d441b5a5-d92b-462a-89a0-2af9e5dd3c79" providerId="ADAL" clId="{F251B290-26A8-7343-A999-F2DF08A07E21}" dt="2021-05-21T06:29:13.324" v="7878" actId="1038"/>
          <ac:spMkLst>
            <pc:docMk/>
            <pc:sldMk cId="3549226183" sldId="2026819568"/>
            <ac:spMk id="95" creationId="{D8672F65-41A4-2E47-B8EC-30E741EA5D67}"/>
          </ac:spMkLst>
        </pc:spChg>
        <pc:spChg chg="mod">
          <ac:chgData name="Nicolas Michel" userId="d441b5a5-d92b-462a-89a0-2af9e5dd3c79" providerId="ADAL" clId="{F251B290-26A8-7343-A999-F2DF08A07E21}" dt="2021-05-21T06:27:58.359" v="7861"/>
          <ac:spMkLst>
            <pc:docMk/>
            <pc:sldMk cId="3549226183" sldId="2026819568"/>
            <ac:spMk id="102" creationId="{2E0BBB29-B9E6-3344-AD70-B1FCB3A4F699}"/>
          </ac:spMkLst>
        </pc:spChg>
        <pc:spChg chg="mod">
          <ac:chgData name="Nicolas Michel" userId="d441b5a5-d92b-462a-89a0-2af9e5dd3c79" providerId="ADAL" clId="{F251B290-26A8-7343-A999-F2DF08A07E21}" dt="2021-05-21T06:27:58.359" v="7861"/>
          <ac:spMkLst>
            <pc:docMk/>
            <pc:sldMk cId="3549226183" sldId="2026819568"/>
            <ac:spMk id="103" creationId="{C17BA3CA-9324-434E-862A-880F7AE21B4B}"/>
          </ac:spMkLst>
        </pc:spChg>
        <pc:spChg chg="mod">
          <ac:chgData name="Nicolas Michel" userId="d441b5a5-d92b-462a-89a0-2af9e5dd3c79" providerId="ADAL" clId="{F251B290-26A8-7343-A999-F2DF08A07E21}" dt="2021-05-21T06:29:00.336" v="7873"/>
          <ac:spMkLst>
            <pc:docMk/>
            <pc:sldMk cId="3549226183" sldId="2026819568"/>
            <ac:spMk id="105" creationId="{7E71AD47-8DBE-2644-A150-2C696DE4D4E1}"/>
          </ac:spMkLst>
        </pc:spChg>
        <pc:spChg chg="mod">
          <ac:chgData name="Nicolas Michel" userId="d441b5a5-d92b-462a-89a0-2af9e5dd3c79" providerId="ADAL" clId="{F251B290-26A8-7343-A999-F2DF08A07E21}" dt="2021-05-21T06:29:00.336" v="7873"/>
          <ac:spMkLst>
            <pc:docMk/>
            <pc:sldMk cId="3549226183" sldId="2026819568"/>
            <ac:spMk id="106" creationId="{9F69AFAA-0917-AA4E-8F77-30D992943980}"/>
          </ac:spMkLst>
        </pc:spChg>
        <pc:spChg chg="mod">
          <ac:chgData name="Nicolas Michel" userId="d441b5a5-d92b-462a-89a0-2af9e5dd3c79" providerId="ADAL" clId="{F251B290-26A8-7343-A999-F2DF08A07E21}" dt="2021-05-21T06:29:00.336" v="7873"/>
          <ac:spMkLst>
            <pc:docMk/>
            <pc:sldMk cId="3549226183" sldId="2026819568"/>
            <ac:spMk id="107" creationId="{9F2AC7F8-03FF-4945-96A4-4783D63EC870}"/>
          </ac:spMkLst>
        </pc:spChg>
        <pc:spChg chg="mod">
          <ac:chgData name="Nicolas Michel" userId="d441b5a5-d92b-462a-89a0-2af9e5dd3c79" providerId="ADAL" clId="{F251B290-26A8-7343-A999-F2DF08A07E21}" dt="2021-05-21T06:29:15.346" v="7880"/>
          <ac:spMkLst>
            <pc:docMk/>
            <pc:sldMk cId="3549226183" sldId="2026819568"/>
            <ac:spMk id="109" creationId="{5CFB9A08-2378-4C4E-9E4F-F2EC5599CB18}"/>
          </ac:spMkLst>
        </pc:spChg>
        <pc:spChg chg="mod">
          <ac:chgData name="Nicolas Michel" userId="d441b5a5-d92b-462a-89a0-2af9e5dd3c79" providerId="ADAL" clId="{F251B290-26A8-7343-A999-F2DF08A07E21}" dt="2021-05-21T06:29:15.346" v="7880"/>
          <ac:spMkLst>
            <pc:docMk/>
            <pc:sldMk cId="3549226183" sldId="2026819568"/>
            <ac:spMk id="110" creationId="{3B6D4215-9F8D-9B42-BE8F-C0F48FCD76A7}"/>
          </ac:spMkLst>
        </pc:spChg>
        <pc:spChg chg="mod">
          <ac:chgData name="Nicolas Michel" userId="d441b5a5-d92b-462a-89a0-2af9e5dd3c79" providerId="ADAL" clId="{F251B290-26A8-7343-A999-F2DF08A07E21}" dt="2021-05-21T06:29:15.346" v="7880"/>
          <ac:spMkLst>
            <pc:docMk/>
            <pc:sldMk cId="3549226183" sldId="2026819568"/>
            <ac:spMk id="111" creationId="{8C09D240-E1C8-CF48-8739-209538B2A290}"/>
          </ac:spMkLst>
        </pc:spChg>
        <pc:spChg chg="add mod">
          <ac:chgData name="Nicolas Michel" userId="d441b5a5-d92b-462a-89a0-2af9e5dd3c79" providerId="ADAL" clId="{F251B290-26A8-7343-A999-F2DF08A07E21}" dt="2021-05-21T06:29:56.733" v="7905"/>
          <ac:spMkLst>
            <pc:docMk/>
            <pc:sldMk cId="3549226183" sldId="2026819568"/>
            <ac:spMk id="112" creationId="{D1C8D8E5-56CF-7A4A-8459-546C55E3DF76}"/>
          </ac:spMkLst>
        </pc:spChg>
        <pc:spChg chg="add mod">
          <ac:chgData name="Nicolas Michel" userId="d441b5a5-d92b-462a-89a0-2af9e5dd3c79" providerId="ADAL" clId="{F251B290-26A8-7343-A999-F2DF08A07E21}" dt="2021-05-21T06:29:56.733" v="7905"/>
          <ac:spMkLst>
            <pc:docMk/>
            <pc:sldMk cId="3549226183" sldId="2026819568"/>
            <ac:spMk id="113" creationId="{1CC30690-D51E-1345-961E-BE557CD08506}"/>
          </ac:spMkLst>
        </pc:spChg>
        <pc:spChg chg="add mod">
          <ac:chgData name="Nicolas Michel" userId="d441b5a5-d92b-462a-89a0-2af9e5dd3c79" providerId="ADAL" clId="{F251B290-26A8-7343-A999-F2DF08A07E21}" dt="2021-05-21T06:30:13.832" v="7908" actId="1076"/>
          <ac:spMkLst>
            <pc:docMk/>
            <pc:sldMk cId="3549226183" sldId="2026819568"/>
            <ac:spMk id="114" creationId="{DF998302-A39D-7F4E-A5E2-2846F1BEAAD1}"/>
          </ac:spMkLst>
        </pc:spChg>
        <pc:spChg chg="add mod">
          <ac:chgData name="Nicolas Michel" userId="d441b5a5-d92b-462a-89a0-2af9e5dd3c79" providerId="ADAL" clId="{F251B290-26A8-7343-A999-F2DF08A07E21}" dt="2021-05-21T06:30:13.832" v="7908" actId="1076"/>
          <ac:spMkLst>
            <pc:docMk/>
            <pc:sldMk cId="3549226183" sldId="2026819568"/>
            <ac:spMk id="115" creationId="{DBDCDEE8-D765-4E4A-B273-758EF8D44C9B}"/>
          </ac:spMkLst>
        </pc:spChg>
        <pc:spChg chg="add mod">
          <ac:chgData name="Nicolas Michel" userId="d441b5a5-d92b-462a-89a0-2af9e5dd3c79" providerId="ADAL" clId="{F251B290-26A8-7343-A999-F2DF08A07E21}" dt="2021-05-21T06:54:44.808" v="8673"/>
          <ac:spMkLst>
            <pc:docMk/>
            <pc:sldMk cId="3549226183" sldId="2026819568"/>
            <ac:spMk id="118" creationId="{EA6E40AC-9B06-3B4C-A9A0-6DEFDEB03E42}"/>
          </ac:spMkLst>
        </pc:spChg>
        <pc:spChg chg="add mod">
          <ac:chgData name="Nicolas Michel" userId="d441b5a5-d92b-462a-89a0-2af9e5dd3c79" providerId="ADAL" clId="{F251B290-26A8-7343-A999-F2DF08A07E21}" dt="2021-05-21T06:54:54.677" v="8675" actId="1076"/>
          <ac:spMkLst>
            <pc:docMk/>
            <pc:sldMk cId="3549226183" sldId="2026819568"/>
            <ac:spMk id="121" creationId="{82A03E00-05E0-7042-8B75-270ACE0C90C9}"/>
          </ac:spMkLst>
        </pc:spChg>
        <pc:grpChg chg="add mod">
          <ac:chgData name="Nicolas Michel" userId="d441b5a5-d92b-462a-89a0-2af9e5dd3c79" providerId="ADAL" clId="{F251B290-26A8-7343-A999-F2DF08A07E21}" dt="2021-05-21T06:29:32.681" v="7901" actId="1037"/>
          <ac:grpSpMkLst>
            <pc:docMk/>
            <pc:sldMk cId="3549226183" sldId="2026819568"/>
            <ac:grpSpMk id="101" creationId="{AA52C8DD-74D4-FD47-90B1-620F25BA1513}"/>
          </ac:grpSpMkLst>
        </pc:grpChg>
        <pc:grpChg chg="add del mod">
          <ac:chgData name="Nicolas Michel" userId="d441b5a5-d92b-462a-89a0-2af9e5dd3c79" providerId="ADAL" clId="{F251B290-26A8-7343-A999-F2DF08A07E21}" dt="2021-05-21T06:29:22.978" v="7882" actId="478"/>
          <ac:grpSpMkLst>
            <pc:docMk/>
            <pc:sldMk cId="3549226183" sldId="2026819568"/>
            <ac:grpSpMk id="104" creationId="{2AA6CCC9-10A4-BA4D-886A-48E0BE53BEBA}"/>
          </ac:grpSpMkLst>
        </pc:grpChg>
        <pc:grpChg chg="add mod">
          <ac:chgData name="Nicolas Michel" userId="d441b5a5-d92b-462a-89a0-2af9e5dd3c79" providerId="ADAL" clId="{F251B290-26A8-7343-A999-F2DF08A07E21}" dt="2021-05-21T06:29:32.681" v="7901" actId="1037"/>
          <ac:grpSpMkLst>
            <pc:docMk/>
            <pc:sldMk cId="3549226183" sldId="2026819568"/>
            <ac:grpSpMk id="108" creationId="{3BC0D338-F0F7-9E4E-8555-A68849E18EC9}"/>
          </ac:grpSpMkLst>
        </pc:grpChg>
        <pc:picChg chg="add del mod">
          <ac:chgData name="Nicolas Michel" userId="d441b5a5-d92b-462a-89a0-2af9e5dd3c79" providerId="ADAL" clId="{F251B290-26A8-7343-A999-F2DF08A07E21}" dt="2021-05-21T05:29:03.905" v="6120" actId="478"/>
          <ac:picMkLst>
            <pc:docMk/>
            <pc:sldMk cId="3549226183" sldId="2026819568"/>
            <ac:picMk id="96" creationId="{FD8F0963-001A-3549-9AD5-C3C616F9EE5D}"/>
          </ac:picMkLst>
        </pc:picChg>
        <pc:cxnChg chg="del mod">
          <ac:chgData name="Nicolas Michel" userId="d441b5a5-d92b-462a-89a0-2af9e5dd3c79" providerId="ADAL" clId="{F251B290-26A8-7343-A999-F2DF08A07E21}" dt="2021-05-21T05:29:28.448" v="6125" actId="478"/>
          <ac:cxnSpMkLst>
            <pc:docMk/>
            <pc:sldMk cId="3549226183" sldId="2026819568"/>
            <ac:cxnSpMk id="9" creationId="{A4248932-DFA5-C249-85D0-35A66564C93D}"/>
          </ac:cxnSpMkLst>
        </pc:cxnChg>
        <pc:cxnChg chg="del">
          <ac:chgData name="Nicolas Michel" userId="d441b5a5-d92b-462a-89a0-2af9e5dd3c79" providerId="ADAL" clId="{F251B290-26A8-7343-A999-F2DF08A07E21}" dt="2021-05-21T06:29:56.053" v="7904" actId="478"/>
          <ac:cxnSpMkLst>
            <pc:docMk/>
            <pc:sldMk cId="3549226183" sldId="2026819568"/>
            <ac:cxnSpMk id="23" creationId="{9099C988-8F35-AB44-BB55-1EB946A1822A}"/>
          </ac:cxnSpMkLst>
        </pc:cxnChg>
        <pc:cxnChg chg="del">
          <ac:chgData name="Nicolas Michel" userId="d441b5a5-d92b-462a-89a0-2af9e5dd3c79" providerId="ADAL" clId="{F251B290-26A8-7343-A999-F2DF08A07E21}" dt="2021-05-21T06:29:56.053" v="7904" actId="478"/>
          <ac:cxnSpMkLst>
            <pc:docMk/>
            <pc:sldMk cId="3549226183" sldId="2026819568"/>
            <ac:cxnSpMk id="24" creationId="{756C56D3-1588-5246-9629-7249EE131B94}"/>
          </ac:cxnSpMkLst>
        </pc:cxnChg>
        <pc:cxnChg chg="del">
          <ac:chgData name="Nicolas Michel" userId="d441b5a5-d92b-462a-89a0-2af9e5dd3c79" providerId="ADAL" clId="{F251B290-26A8-7343-A999-F2DF08A07E21}" dt="2021-05-21T06:30:05.787" v="7906" actId="478"/>
          <ac:cxnSpMkLst>
            <pc:docMk/>
            <pc:sldMk cId="3549226183" sldId="2026819568"/>
            <ac:cxnSpMk id="72" creationId="{24234847-BBFA-2045-8221-086B3A7565FF}"/>
          </ac:cxnSpMkLst>
        </pc:cxnChg>
        <pc:cxnChg chg="del">
          <ac:chgData name="Nicolas Michel" userId="d441b5a5-d92b-462a-89a0-2af9e5dd3c79" providerId="ADAL" clId="{F251B290-26A8-7343-A999-F2DF08A07E21}" dt="2021-05-21T06:30:05.787" v="7906" actId="478"/>
          <ac:cxnSpMkLst>
            <pc:docMk/>
            <pc:sldMk cId="3549226183" sldId="2026819568"/>
            <ac:cxnSpMk id="73" creationId="{79E93B60-885C-0A42-9431-768728EEFC8E}"/>
          </ac:cxnSpMkLst>
        </pc:cxnChg>
        <pc:cxnChg chg="add mod">
          <ac:chgData name="Nicolas Michel" userId="d441b5a5-d92b-462a-89a0-2af9e5dd3c79" providerId="ADAL" clId="{F251B290-26A8-7343-A999-F2DF08A07E21}" dt="2021-05-21T05:29:23.063" v="6124" actId="14100"/>
          <ac:cxnSpMkLst>
            <pc:docMk/>
            <pc:sldMk cId="3549226183" sldId="2026819568"/>
            <ac:cxnSpMk id="97" creationId="{5604E4CD-C2D4-BD4C-B807-5955453C3FD8}"/>
          </ac:cxnSpMkLst>
        </pc:cxnChg>
        <pc:cxnChg chg="add mod">
          <ac:chgData name="Nicolas Michel" userId="d441b5a5-d92b-462a-89a0-2af9e5dd3c79" providerId="ADAL" clId="{F251B290-26A8-7343-A999-F2DF08A07E21}" dt="2021-05-21T05:29:23.063" v="6124" actId="14100"/>
          <ac:cxnSpMkLst>
            <pc:docMk/>
            <pc:sldMk cId="3549226183" sldId="2026819568"/>
            <ac:cxnSpMk id="98" creationId="{3F184B9E-29EB-CF47-B620-474A936628C5}"/>
          </ac:cxnSpMkLst>
        </pc:cxnChg>
        <pc:cxnChg chg="add mod">
          <ac:chgData name="Nicolas Michel" userId="d441b5a5-d92b-462a-89a0-2af9e5dd3c79" providerId="ADAL" clId="{F251B290-26A8-7343-A999-F2DF08A07E21}" dt="2021-05-21T06:54:44.808" v="8673"/>
          <ac:cxnSpMkLst>
            <pc:docMk/>
            <pc:sldMk cId="3549226183" sldId="2026819568"/>
            <ac:cxnSpMk id="116" creationId="{D46A2F7E-D063-0746-B051-608A869B9AE2}"/>
          </ac:cxnSpMkLst>
        </pc:cxnChg>
        <pc:cxnChg chg="add mod">
          <ac:chgData name="Nicolas Michel" userId="d441b5a5-d92b-462a-89a0-2af9e5dd3c79" providerId="ADAL" clId="{F251B290-26A8-7343-A999-F2DF08A07E21}" dt="2021-05-21T06:54:44.808" v="8673"/>
          <ac:cxnSpMkLst>
            <pc:docMk/>
            <pc:sldMk cId="3549226183" sldId="2026819568"/>
            <ac:cxnSpMk id="117" creationId="{816D32EC-2ACE-4A40-B70B-96A75DF0A269}"/>
          </ac:cxnSpMkLst>
        </pc:cxnChg>
        <pc:cxnChg chg="add mod">
          <ac:chgData name="Nicolas Michel" userId="d441b5a5-d92b-462a-89a0-2af9e5dd3c79" providerId="ADAL" clId="{F251B290-26A8-7343-A999-F2DF08A07E21}" dt="2021-05-21T06:54:54.677" v="8675" actId="1076"/>
          <ac:cxnSpMkLst>
            <pc:docMk/>
            <pc:sldMk cId="3549226183" sldId="2026819568"/>
            <ac:cxnSpMk id="119" creationId="{5EB999BB-AE17-6A4E-BDAB-9E6DEF38002C}"/>
          </ac:cxnSpMkLst>
        </pc:cxnChg>
        <pc:cxnChg chg="add mod">
          <ac:chgData name="Nicolas Michel" userId="d441b5a5-d92b-462a-89a0-2af9e5dd3c79" providerId="ADAL" clId="{F251B290-26A8-7343-A999-F2DF08A07E21}" dt="2021-05-21T06:54:54.677" v="8675" actId="1076"/>
          <ac:cxnSpMkLst>
            <pc:docMk/>
            <pc:sldMk cId="3549226183" sldId="2026819568"/>
            <ac:cxnSpMk id="120" creationId="{A3B518AB-EFC4-444F-A659-90DED0DDED1C}"/>
          </ac:cxnSpMkLst>
        </pc:cxnChg>
      </pc:sldChg>
      <pc:sldChg chg="modSp add mod">
        <pc:chgData name="Nicolas Michel" userId="d441b5a5-d92b-462a-89a0-2af9e5dd3c79" providerId="ADAL" clId="{F251B290-26A8-7343-A999-F2DF08A07E21}" dt="2021-05-21T06:37:59.654" v="8317"/>
        <pc:sldMkLst>
          <pc:docMk/>
          <pc:sldMk cId="3815794868" sldId="2026819569"/>
        </pc:sldMkLst>
        <pc:spChg chg="mod">
          <ac:chgData name="Nicolas Michel" userId="d441b5a5-d92b-462a-89a0-2af9e5dd3c79" providerId="ADAL" clId="{F251B290-26A8-7343-A999-F2DF08A07E21}" dt="2021-05-21T05:31:52.104" v="6140" actId="20577"/>
          <ac:spMkLst>
            <pc:docMk/>
            <pc:sldMk cId="3815794868" sldId="2026819569"/>
            <ac:spMk id="6" creationId="{34BD1782-C531-484B-9DD7-5C5EDA4AAD8B}"/>
          </ac:spMkLst>
        </pc:spChg>
        <pc:spChg chg="mod">
          <ac:chgData name="Nicolas Michel" userId="d441b5a5-d92b-462a-89a0-2af9e5dd3c79" providerId="ADAL" clId="{F251B290-26A8-7343-A999-F2DF08A07E21}" dt="2021-05-21T06:37:59.654" v="8317"/>
          <ac:spMkLst>
            <pc:docMk/>
            <pc:sldMk cId="3815794868" sldId="2026819569"/>
            <ac:spMk id="8" creationId="{0F7B2A6B-BD7A-CA46-821D-73AAB8A0457E}"/>
          </ac:spMkLst>
        </pc:spChg>
        <pc:spChg chg="mod">
          <ac:chgData name="Nicolas Michel" userId="d441b5a5-d92b-462a-89a0-2af9e5dd3c79" providerId="ADAL" clId="{F251B290-26A8-7343-A999-F2DF08A07E21}" dt="2021-05-21T05:31:12.544" v="6137" actId="20577"/>
          <ac:spMkLst>
            <pc:docMk/>
            <pc:sldMk cId="3815794868" sldId="2026819569"/>
            <ac:spMk id="11" creationId="{50B29358-97D1-CC49-A6BE-601F435BF506}"/>
          </ac:spMkLst>
        </pc:spChg>
      </pc:sldChg>
      <pc:sldChg chg="addSp delSp modSp add del mod">
        <pc:chgData name="Nicolas Michel" userId="d441b5a5-d92b-462a-89a0-2af9e5dd3c79" providerId="ADAL" clId="{F251B290-26A8-7343-A999-F2DF08A07E21}" dt="2021-05-21T06:13:18.107" v="6962" actId="2696"/>
        <pc:sldMkLst>
          <pc:docMk/>
          <pc:sldMk cId="887966731" sldId="2026819570"/>
        </pc:sldMkLst>
        <pc:spChg chg="mod">
          <ac:chgData name="Nicolas Michel" userId="d441b5a5-d92b-462a-89a0-2af9e5dd3c79" providerId="ADAL" clId="{F251B290-26A8-7343-A999-F2DF08A07E21}" dt="2021-05-21T05:47:54.310" v="6242" actId="1076"/>
          <ac:spMkLst>
            <pc:docMk/>
            <pc:sldMk cId="887966731" sldId="2026819570"/>
            <ac:spMk id="6" creationId="{6FC52C94-4E97-1041-81F6-A4335F8F097C}"/>
          </ac:spMkLst>
        </pc:spChg>
        <pc:spChg chg="mod">
          <ac:chgData name="Nicolas Michel" userId="d441b5a5-d92b-462a-89a0-2af9e5dd3c79" providerId="ADAL" clId="{F251B290-26A8-7343-A999-F2DF08A07E21}" dt="2021-05-21T05:47:58.053" v="6243" actId="1076"/>
          <ac:spMkLst>
            <pc:docMk/>
            <pc:sldMk cId="887966731" sldId="2026819570"/>
            <ac:spMk id="7" creationId="{E5586136-D0B9-2542-893B-FC8A5B6C748F}"/>
          </ac:spMkLst>
        </pc:spChg>
        <pc:spChg chg="mod">
          <ac:chgData name="Nicolas Michel" userId="d441b5a5-d92b-462a-89a0-2af9e5dd3c79" providerId="ADAL" clId="{F251B290-26A8-7343-A999-F2DF08A07E21}" dt="2021-05-21T05:47:58.053" v="6243" actId="1076"/>
          <ac:spMkLst>
            <pc:docMk/>
            <pc:sldMk cId="887966731" sldId="2026819570"/>
            <ac:spMk id="8" creationId="{1281B436-35E4-9D4D-AA76-412B09DE6474}"/>
          </ac:spMkLst>
        </pc:spChg>
        <pc:spChg chg="mod">
          <ac:chgData name="Nicolas Michel" userId="d441b5a5-d92b-462a-89a0-2af9e5dd3c79" providerId="ADAL" clId="{F251B290-26A8-7343-A999-F2DF08A07E21}" dt="2021-05-21T05:47:58.053" v="6243" actId="1076"/>
          <ac:spMkLst>
            <pc:docMk/>
            <pc:sldMk cId="887966731" sldId="2026819570"/>
            <ac:spMk id="9" creationId="{A1C9419D-53D5-AE4E-865F-FDCB0F0AE0BB}"/>
          </ac:spMkLst>
        </pc:spChg>
        <pc:picChg chg="del">
          <ac:chgData name="Nicolas Michel" userId="d441b5a5-d92b-462a-89a0-2af9e5dd3c79" providerId="ADAL" clId="{F251B290-26A8-7343-A999-F2DF08A07E21}" dt="2021-05-21T05:39:09.462" v="6142" actId="478"/>
          <ac:picMkLst>
            <pc:docMk/>
            <pc:sldMk cId="887966731" sldId="2026819570"/>
            <ac:picMk id="2" creationId="{723ACF0F-5763-3E4A-A919-D3CB28C85E64}"/>
          </ac:picMkLst>
        </pc:picChg>
        <pc:picChg chg="add del mod">
          <ac:chgData name="Nicolas Michel" userId="d441b5a5-d92b-462a-89a0-2af9e5dd3c79" providerId="ADAL" clId="{F251B290-26A8-7343-A999-F2DF08A07E21}" dt="2021-05-21T06:09:13.574" v="6652" actId="21"/>
          <ac:picMkLst>
            <pc:docMk/>
            <pc:sldMk cId="887966731" sldId="2026819570"/>
            <ac:picMk id="4" creationId="{7A575582-8135-2C4F-8572-461EB483CC81}"/>
          </ac:picMkLst>
        </pc:picChg>
        <pc:picChg chg="add del">
          <ac:chgData name="Nicolas Michel" userId="d441b5a5-d92b-462a-89a0-2af9e5dd3c79" providerId="ADAL" clId="{F251B290-26A8-7343-A999-F2DF08A07E21}" dt="2021-05-21T05:39:26.732" v="6145"/>
          <ac:picMkLst>
            <pc:docMk/>
            <pc:sldMk cId="887966731" sldId="2026819570"/>
            <ac:picMk id="5" creationId="{2E419C99-8DCA-5248-ACA2-AD7277507146}"/>
          </ac:picMkLst>
        </pc:picChg>
        <pc:picChg chg="add del mod">
          <ac:chgData name="Nicolas Michel" userId="d441b5a5-d92b-462a-89a0-2af9e5dd3c79" providerId="ADAL" clId="{F251B290-26A8-7343-A999-F2DF08A07E21}" dt="2021-05-21T06:09:13.574" v="6652" actId="21"/>
          <ac:picMkLst>
            <pc:docMk/>
            <pc:sldMk cId="887966731" sldId="2026819570"/>
            <ac:picMk id="10" creationId="{E367C0FC-5600-384A-B606-C35898B4CE51}"/>
          </ac:picMkLst>
        </pc:picChg>
        <pc:picChg chg="add del mod">
          <ac:chgData name="Nicolas Michel" userId="d441b5a5-d92b-462a-89a0-2af9e5dd3c79" providerId="ADAL" clId="{F251B290-26A8-7343-A999-F2DF08A07E21}" dt="2021-05-21T06:09:13.574" v="6652" actId="21"/>
          <ac:picMkLst>
            <pc:docMk/>
            <pc:sldMk cId="887966731" sldId="2026819570"/>
            <ac:picMk id="11" creationId="{2221CE67-0098-314C-AF60-B45ABF5F5986}"/>
          </ac:picMkLst>
        </pc:picChg>
      </pc:sldChg>
      <pc:sldChg chg="addSp delSp modSp add mod">
        <pc:chgData name="Nicolas Michel" userId="d441b5a5-d92b-462a-89a0-2af9e5dd3c79" providerId="ADAL" clId="{F251B290-26A8-7343-A999-F2DF08A07E21}" dt="2021-05-21T06:27:35.582" v="7847" actId="21"/>
        <pc:sldMkLst>
          <pc:docMk/>
          <pc:sldMk cId="4154004544" sldId="2026819571"/>
        </pc:sldMkLst>
        <pc:spChg chg="mod">
          <ac:chgData name="Nicolas Michel" userId="d441b5a5-d92b-462a-89a0-2af9e5dd3c79" providerId="ADAL" clId="{F251B290-26A8-7343-A999-F2DF08A07E21}" dt="2021-05-21T06:05:39.319" v="6309" actId="20577"/>
          <ac:spMkLst>
            <pc:docMk/>
            <pc:sldMk cId="4154004544" sldId="2026819571"/>
            <ac:spMk id="4" creationId="{09B6555F-1EAF-4F7A-8578-4612F0A9F50E}"/>
          </ac:spMkLst>
        </pc:spChg>
        <pc:spChg chg="mod">
          <ac:chgData name="Nicolas Michel" userId="d441b5a5-d92b-462a-89a0-2af9e5dd3c79" providerId="ADAL" clId="{F251B290-26A8-7343-A999-F2DF08A07E21}" dt="2021-05-21T06:08:48.139" v="6647" actId="113"/>
          <ac:spMkLst>
            <pc:docMk/>
            <pc:sldMk cId="4154004544" sldId="2026819571"/>
            <ac:spMk id="7" creationId="{7DB403A4-D178-444A-AE5E-CB7EE7E8A52B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8" creationId="{A9005F85-00E5-CA4F-9EF7-D1C507F7FF13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10" creationId="{EAA3542E-BD9B-BB4B-BC6A-31EB5CEE117C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12" creationId="{0D135950-50CE-3B46-BA3E-594608D5485E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13" creationId="{23D9BEFC-36A1-374B-A5C4-68B0D7C5D85C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14" creationId="{D8136F95-D563-1241-8BEE-DDBE66F7F990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15" creationId="{8D9BF218-506D-D14B-9598-1ADCB70BC859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17" creationId="{DFF4E2C9-54F7-1E4B-BF2E-CA460AEACCEC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18" creationId="{81D9C3C3-6195-2947-87F3-5DDFBE775152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19" creationId="{86E535F4-470E-6041-899A-CD12DDDC2E1F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20" creationId="{301C07DC-199A-AB48-8926-12986F3427C4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21" creationId="{E4BCF63C-C8B3-E04A-A9EC-722BFEE64EB2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25" creationId="{4B4BB1D0-91F7-2E4C-8C13-153933DAA040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26" creationId="{AF5E0481-9401-404E-B0AB-DE867C068BD1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27" creationId="{3015A26A-C721-BA48-BF3E-773FBA75A69F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30" creationId="{E3C372D8-807F-C74B-B272-85ED4724EC60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34" creationId="{82926999-D424-0C49-989D-B6FE4C461219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35" creationId="{18BA5280-9DD5-294E-903E-BE6E64D0A78A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36" creationId="{B55E6448-9B2D-CD4A-9EA1-838DEA6E596D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37" creationId="{8C924AE4-7F3C-CC41-89B9-5D260A0814A8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38" creationId="{50A16F9C-E8CB-8543-8B50-D3C007DFAA48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46" creationId="{A80747C8-CA8E-024E-9A86-9D1C220E0865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47" creationId="{D6286A61-E395-7A4E-8F13-A0D77AA4AA78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48" creationId="{449FBBFC-A6B0-C14C-B366-8694E97D11F4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49" creationId="{3210AF12-45F1-FB42-B056-D158D2CCB99D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50" creationId="{3DBAE6ED-E2DE-C049-B6C8-14671C634D1C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51" creationId="{4821BDA4-82F1-FC40-9957-9929D829A6F7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52" creationId="{71263498-15AC-6247-ADCC-A5A1A592C53C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53" creationId="{23DC556F-0447-FE46-A0BC-B5A53782ECF6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58" creationId="{CEF1BF7B-5FCC-1640-B15A-2979571966E9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59" creationId="{46B66A0E-872C-2348-9F6C-878DB0F058A5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60" creationId="{6993CB7D-45CA-EC4E-BBEB-390495A952CC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61" creationId="{DCC4FDB8-CC18-1743-BAA7-D7FB2D060540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62" creationId="{E2B58AC8-F66D-D74A-B61C-D24E4A3AF9AF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63" creationId="{75CAFA25-3831-4843-9F54-BEB2AAE24944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64" creationId="{52CD52DD-DBA9-5F4D-9362-4AEF81084E30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65" creationId="{57CED5CA-6869-A24F-B2B3-2E419F9A0441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71" creationId="{3E778039-81BA-8640-9C00-A48731458979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76" creationId="{BE3F4028-4F28-5043-B1E8-BEAEF4453CE4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77" creationId="{D6C7F439-0F4B-A749-A3DA-BD5B0CDCFC73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79" creationId="{8A118BA7-9BC5-224A-B42E-38BEC640E1B5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80" creationId="{1B31EA0B-B1FD-3841-8097-370DCF3F7318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88" creationId="{5DE38498-7810-894E-9C44-2171FA4CD3A7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89" creationId="{A1AD2E16-1519-E646-88B5-F46AEA37FD06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91" creationId="{CC96B6B0-282B-C349-96C7-885389FAABA8}"/>
          </ac:spMkLst>
        </pc:spChg>
        <pc:spChg chg="del">
          <ac:chgData name="Nicolas Michel" userId="d441b5a5-d92b-462a-89a0-2af9e5dd3c79" providerId="ADAL" clId="{F251B290-26A8-7343-A999-F2DF08A07E21}" dt="2021-05-21T06:03:40.966" v="6251" actId="478"/>
          <ac:spMkLst>
            <pc:docMk/>
            <pc:sldMk cId="4154004544" sldId="2026819571"/>
            <ac:spMk id="92" creationId="{20D9CDC5-74E4-B349-97CA-2A2DBF1D0687}"/>
          </ac:spMkLst>
        </pc:spChg>
        <pc:spChg chg="del mod">
          <ac:chgData name="Nicolas Michel" userId="d441b5a5-d92b-462a-89a0-2af9e5dd3c79" providerId="ADAL" clId="{F251B290-26A8-7343-A999-F2DF08A07E21}" dt="2021-05-21T06:08:19.690" v="6641" actId="478"/>
          <ac:spMkLst>
            <pc:docMk/>
            <pc:sldMk cId="4154004544" sldId="2026819571"/>
            <ac:spMk id="95" creationId="{D8672F65-41A4-2E47-B8EC-30E741EA5D67}"/>
          </ac:spMkLst>
        </pc:spChg>
        <pc:spChg chg="add mod">
          <ac:chgData name="Nicolas Michel" userId="d441b5a5-d92b-462a-89a0-2af9e5dd3c79" providerId="ADAL" clId="{F251B290-26A8-7343-A999-F2DF08A07E21}" dt="2021-05-21T06:03:52.918" v="6258" actId="1037"/>
          <ac:spMkLst>
            <pc:docMk/>
            <pc:sldMk cId="4154004544" sldId="2026819571"/>
            <ac:spMk id="96" creationId="{7F600668-5A94-F744-B379-CA1D0935547E}"/>
          </ac:spMkLst>
        </pc:spChg>
        <pc:spChg chg="add mod">
          <ac:chgData name="Nicolas Michel" userId="d441b5a5-d92b-462a-89a0-2af9e5dd3c79" providerId="ADAL" clId="{F251B290-26A8-7343-A999-F2DF08A07E21}" dt="2021-05-21T06:04:05.663" v="6282" actId="1035"/>
          <ac:spMkLst>
            <pc:docMk/>
            <pc:sldMk cId="4154004544" sldId="2026819571"/>
            <ac:spMk id="97" creationId="{464AACFD-A268-C342-A6F7-E985C042F294}"/>
          </ac:spMkLst>
        </pc:spChg>
        <pc:spChg chg="add mod">
          <ac:chgData name="Nicolas Michel" userId="d441b5a5-d92b-462a-89a0-2af9e5dd3c79" providerId="ADAL" clId="{F251B290-26A8-7343-A999-F2DF08A07E21}" dt="2021-05-21T06:04:02.917" v="6275" actId="1035"/>
          <ac:spMkLst>
            <pc:docMk/>
            <pc:sldMk cId="4154004544" sldId="2026819571"/>
            <ac:spMk id="98" creationId="{093289E8-DE98-A44B-8C0B-E7BFE287336B}"/>
          </ac:spMkLst>
        </pc:spChg>
        <pc:spChg chg="add mod">
          <ac:chgData name="Nicolas Michel" userId="d441b5a5-d92b-462a-89a0-2af9e5dd3c79" providerId="ADAL" clId="{F251B290-26A8-7343-A999-F2DF08A07E21}" dt="2021-05-21T06:03:59.531" v="6267" actId="1035"/>
          <ac:spMkLst>
            <pc:docMk/>
            <pc:sldMk cId="4154004544" sldId="2026819571"/>
            <ac:spMk id="99" creationId="{1129CF0C-18DD-F249-81B4-A4B1E611E47C}"/>
          </ac:spMkLst>
        </pc:spChg>
        <pc:spChg chg="mod">
          <ac:chgData name="Nicolas Michel" userId="d441b5a5-d92b-462a-89a0-2af9e5dd3c79" providerId="ADAL" clId="{F251B290-26A8-7343-A999-F2DF08A07E21}" dt="2021-05-21T06:27:33.566" v="7846"/>
          <ac:spMkLst>
            <pc:docMk/>
            <pc:sldMk cId="4154004544" sldId="2026819571"/>
            <ac:spMk id="101" creationId="{F81C67B7-DDC3-EF42-B72B-99C8E51F6FEE}"/>
          </ac:spMkLst>
        </pc:spChg>
        <pc:spChg chg="mod">
          <ac:chgData name="Nicolas Michel" userId="d441b5a5-d92b-462a-89a0-2af9e5dd3c79" providerId="ADAL" clId="{F251B290-26A8-7343-A999-F2DF08A07E21}" dt="2021-05-21T06:27:33.566" v="7846"/>
          <ac:spMkLst>
            <pc:docMk/>
            <pc:sldMk cId="4154004544" sldId="2026819571"/>
            <ac:spMk id="102" creationId="{B7762350-BDBA-F841-81D3-EB744BECD952}"/>
          </ac:spMkLst>
        </pc:spChg>
        <pc:grpChg chg="del">
          <ac:chgData name="Nicolas Michel" userId="d441b5a5-d92b-462a-89a0-2af9e5dd3c79" providerId="ADAL" clId="{F251B290-26A8-7343-A999-F2DF08A07E21}" dt="2021-05-21T06:03:40.966" v="6251" actId="478"/>
          <ac:grpSpMkLst>
            <pc:docMk/>
            <pc:sldMk cId="4154004544" sldId="2026819571"/>
            <ac:grpSpMk id="39" creationId="{E96D3F8E-A935-1D43-B27E-B01549352B01}"/>
          </ac:grpSpMkLst>
        </pc:grpChg>
        <pc:grpChg chg="del">
          <ac:chgData name="Nicolas Michel" userId="d441b5a5-d92b-462a-89a0-2af9e5dd3c79" providerId="ADAL" clId="{F251B290-26A8-7343-A999-F2DF08A07E21}" dt="2021-05-21T06:03:40.966" v="6251" actId="478"/>
          <ac:grpSpMkLst>
            <pc:docMk/>
            <pc:sldMk cId="4154004544" sldId="2026819571"/>
            <ac:grpSpMk id="81" creationId="{A0F94FE6-EEFF-FA45-8670-9C3B5E4BE468}"/>
          </ac:grpSpMkLst>
        </pc:grpChg>
        <pc:grpChg chg="add del mod">
          <ac:chgData name="Nicolas Michel" userId="d441b5a5-d92b-462a-89a0-2af9e5dd3c79" providerId="ADAL" clId="{F251B290-26A8-7343-A999-F2DF08A07E21}" dt="2021-05-21T06:27:35.582" v="7847" actId="21"/>
          <ac:grpSpMkLst>
            <pc:docMk/>
            <pc:sldMk cId="4154004544" sldId="2026819571"/>
            <ac:grpSpMk id="100" creationId="{B1EC6795-52F2-4647-BB19-092C2EFCA0DB}"/>
          </ac:grpSpMkLst>
        </pc:grpChg>
        <pc:picChg chg="del">
          <ac:chgData name="Nicolas Michel" userId="d441b5a5-d92b-462a-89a0-2af9e5dd3c79" providerId="ADAL" clId="{F251B290-26A8-7343-A999-F2DF08A07E21}" dt="2021-05-21T06:03:40.966" v="6251" actId="478"/>
          <ac:picMkLst>
            <pc:docMk/>
            <pc:sldMk cId="4154004544" sldId="2026819571"/>
            <ac:picMk id="67" creationId="{2800127E-AE22-3C46-8BB7-DBA0ADA8956F}"/>
          </ac:picMkLst>
        </pc:picChg>
        <pc:picChg chg="del">
          <ac:chgData name="Nicolas Michel" userId="d441b5a5-d92b-462a-89a0-2af9e5dd3c79" providerId="ADAL" clId="{F251B290-26A8-7343-A999-F2DF08A07E21}" dt="2021-05-21T06:03:40.966" v="6251" actId="478"/>
          <ac:picMkLst>
            <pc:docMk/>
            <pc:sldMk cId="4154004544" sldId="2026819571"/>
            <ac:picMk id="68" creationId="{D82645C2-2E94-BA4B-9D86-A1E9BA539211}"/>
          </ac:picMkLst>
        </pc:picChg>
        <pc:picChg chg="add mod">
          <ac:chgData name="Nicolas Michel" userId="d441b5a5-d92b-462a-89a0-2af9e5dd3c79" providerId="ADAL" clId="{F251B290-26A8-7343-A999-F2DF08A07E21}" dt="2021-05-21T06:03:48.402" v="6253" actId="14100"/>
          <ac:picMkLst>
            <pc:docMk/>
            <pc:sldMk cId="4154004544" sldId="2026819571"/>
            <ac:picMk id="94" creationId="{D32113EE-CE6D-DB42-B29E-F4046D623394}"/>
          </ac:picMkLst>
        </pc:picChg>
        <pc:cxnChg chg="del mod">
          <ac:chgData name="Nicolas Michel" userId="d441b5a5-d92b-462a-89a0-2af9e5dd3c79" providerId="ADAL" clId="{F251B290-26A8-7343-A999-F2DF08A07E21}" dt="2021-05-21T06:03:40.966" v="6251" actId="478"/>
          <ac:cxnSpMkLst>
            <pc:docMk/>
            <pc:sldMk cId="4154004544" sldId="2026819571"/>
            <ac:cxnSpMk id="9" creationId="{A4248932-DFA5-C249-85D0-35A66564C93D}"/>
          </ac:cxnSpMkLst>
        </pc:cxnChg>
        <pc:cxnChg chg="del mod">
          <ac:chgData name="Nicolas Michel" userId="d441b5a5-d92b-462a-89a0-2af9e5dd3c79" providerId="ADAL" clId="{F251B290-26A8-7343-A999-F2DF08A07E21}" dt="2021-05-21T06:03:40.966" v="6251" actId="478"/>
          <ac:cxnSpMkLst>
            <pc:docMk/>
            <pc:sldMk cId="4154004544" sldId="2026819571"/>
            <ac:cxnSpMk id="16" creationId="{E119BA5B-BE22-7D4E-88FC-DC7998A582BC}"/>
          </ac:cxnSpMkLst>
        </pc:cxnChg>
        <pc:cxnChg chg="del mod">
          <ac:chgData name="Nicolas Michel" userId="d441b5a5-d92b-462a-89a0-2af9e5dd3c79" providerId="ADAL" clId="{F251B290-26A8-7343-A999-F2DF08A07E21}" dt="2021-05-21T06:03:40.966" v="6251" actId="478"/>
          <ac:cxnSpMkLst>
            <pc:docMk/>
            <pc:sldMk cId="4154004544" sldId="2026819571"/>
            <ac:cxnSpMk id="22" creationId="{98C193F0-509E-EE49-9490-76D3591DB93E}"/>
          </ac:cxnSpMkLst>
        </pc:cxnChg>
        <pc:cxnChg chg="del mod">
          <ac:chgData name="Nicolas Michel" userId="d441b5a5-d92b-462a-89a0-2af9e5dd3c79" providerId="ADAL" clId="{F251B290-26A8-7343-A999-F2DF08A07E21}" dt="2021-05-21T06:03:40.966" v="6251" actId="478"/>
          <ac:cxnSpMkLst>
            <pc:docMk/>
            <pc:sldMk cId="4154004544" sldId="2026819571"/>
            <ac:cxnSpMk id="28" creationId="{541D7AAA-95CC-CC41-AD67-0712ECF0977E}"/>
          </ac:cxnSpMkLst>
        </pc:cxnChg>
        <pc:cxnChg chg="del mod">
          <ac:chgData name="Nicolas Michel" userId="d441b5a5-d92b-462a-89a0-2af9e5dd3c79" providerId="ADAL" clId="{F251B290-26A8-7343-A999-F2DF08A07E21}" dt="2021-05-21T06:03:40.966" v="6251" actId="478"/>
          <ac:cxnSpMkLst>
            <pc:docMk/>
            <pc:sldMk cId="4154004544" sldId="2026819571"/>
            <ac:cxnSpMk id="29" creationId="{8DF32FD9-A27A-0049-9A8B-584A2DDD4CCF}"/>
          </ac:cxnSpMkLst>
        </pc:cxnChg>
        <pc:cxnChg chg="del mod">
          <ac:chgData name="Nicolas Michel" userId="d441b5a5-d92b-462a-89a0-2af9e5dd3c79" providerId="ADAL" clId="{F251B290-26A8-7343-A999-F2DF08A07E21}" dt="2021-05-21T06:03:40.966" v="6251" actId="478"/>
          <ac:cxnSpMkLst>
            <pc:docMk/>
            <pc:sldMk cId="4154004544" sldId="2026819571"/>
            <ac:cxnSpMk id="31" creationId="{D97F600F-9449-014D-8D6D-14F6E127F50A}"/>
          </ac:cxnSpMkLst>
        </pc:cxnChg>
        <pc:cxnChg chg="del mod">
          <ac:chgData name="Nicolas Michel" userId="d441b5a5-d92b-462a-89a0-2af9e5dd3c79" providerId="ADAL" clId="{F251B290-26A8-7343-A999-F2DF08A07E21}" dt="2021-05-21T06:03:40.966" v="6251" actId="478"/>
          <ac:cxnSpMkLst>
            <pc:docMk/>
            <pc:sldMk cId="4154004544" sldId="2026819571"/>
            <ac:cxnSpMk id="32" creationId="{EAC69D1D-676A-0B49-AE5F-C3944CE2F472}"/>
          </ac:cxnSpMkLst>
        </pc:cxnChg>
        <pc:cxnChg chg="del mod">
          <ac:chgData name="Nicolas Michel" userId="d441b5a5-d92b-462a-89a0-2af9e5dd3c79" providerId="ADAL" clId="{F251B290-26A8-7343-A999-F2DF08A07E21}" dt="2021-05-21T06:03:40.966" v="6251" actId="478"/>
          <ac:cxnSpMkLst>
            <pc:docMk/>
            <pc:sldMk cId="4154004544" sldId="2026819571"/>
            <ac:cxnSpMk id="33" creationId="{0CEBF665-62AA-8E47-BC22-89614801B9D8}"/>
          </ac:cxnSpMkLst>
        </pc:cxnChg>
        <pc:cxnChg chg="del mod">
          <ac:chgData name="Nicolas Michel" userId="d441b5a5-d92b-462a-89a0-2af9e5dd3c79" providerId="ADAL" clId="{F251B290-26A8-7343-A999-F2DF08A07E21}" dt="2021-05-21T06:03:40.966" v="6251" actId="478"/>
          <ac:cxnSpMkLst>
            <pc:docMk/>
            <pc:sldMk cId="4154004544" sldId="2026819571"/>
            <ac:cxnSpMk id="45" creationId="{4EE11927-1917-1C41-922A-15086BE79883}"/>
          </ac:cxnSpMkLst>
        </pc:cxnChg>
        <pc:cxnChg chg="del mod">
          <ac:chgData name="Nicolas Michel" userId="d441b5a5-d92b-462a-89a0-2af9e5dd3c79" providerId="ADAL" clId="{F251B290-26A8-7343-A999-F2DF08A07E21}" dt="2021-05-21T06:03:40.966" v="6251" actId="478"/>
          <ac:cxnSpMkLst>
            <pc:docMk/>
            <pc:sldMk cId="4154004544" sldId="2026819571"/>
            <ac:cxnSpMk id="54" creationId="{169934A4-226B-0A4B-B31A-2CE318037824}"/>
          </ac:cxnSpMkLst>
        </pc:cxnChg>
        <pc:cxnChg chg="del mod">
          <ac:chgData name="Nicolas Michel" userId="d441b5a5-d92b-462a-89a0-2af9e5dd3c79" providerId="ADAL" clId="{F251B290-26A8-7343-A999-F2DF08A07E21}" dt="2021-05-21T06:03:40.966" v="6251" actId="478"/>
          <ac:cxnSpMkLst>
            <pc:docMk/>
            <pc:sldMk cId="4154004544" sldId="2026819571"/>
            <ac:cxnSpMk id="55" creationId="{324958EC-7C99-CD4A-A77A-7653AA388D88}"/>
          </ac:cxnSpMkLst>
        </pc:cxnChg>
        <pc:cxnChg chg="del mod">
          <ac:chgData name="Nicolas Michel" userId="d441b5a5-d92b-462a-89a0-2af9e5dd3c79" providerId="ADAL" clId="{F251B290-26A8-7343-A999-F2DF08A07E21}" dt="2021-05-21T06:03:40.966" v="6251" actId="478"/>
          <ac:cxnSpMkLst>
            <pc:docMk/>
            <pc:sldMk cId="4154004544" sldId="2026819571"/>
            <ac:cxnSpMk id="56" creationId="{7F6596A5-6EF7-4349-8DFB-8DECB041B2EC}"/>
          </ac:cxnSpMkLst>
        </pc:cxnChg>
        <pc:cxnChg chg="del mod">
          <ac:chgData name="Nicolas Michel" userId="d441b5a5-d92b-462a-89a0-2af9e5dd3c79" providerId="ADAL" clId="{F251B290-26A8-7343-A999-F2DF08A07E21}" dt="2021-05-21T06:03:40.966" v="6251" actId="478"/>
          <ac:cxnSpMkLst>
            <pc:docMk/>
            <pc:sldMk cId="4154004544" sldId="2026819571"/>
            <ac:cxnSpMk id="57" creationId="{37027C15-602D-D545-9048-3C2C101FBDE7}"/>
          </ac:cxnSpMkLst>
        </pc:cxnChg>
        <pc:cxnChg chg="del mod">
          <ac:chgData name="Nicolas Michel" userId="d441b5a5-d92b-462a-89a0-2af9e5dd3c79" providerId="ADAL" clId="{F251B290-26A8-7343-A999-F2DF08A07E21}" dt="2021-05-21T06:03:40.966" v="6251" actId="478"/>
          <ac:cxnSpMkLst>
            <pc:docMk/>
            <pc:sldMk cId="4154004544" sldId="2026819571"/>
            <ac:cxnSpMk id="66" creationId="{FE4218FD-D9D1-E44C-A2EF-685F6B4BB87C}"/>
          </ac:cxnSpMkLst>
        </pc:cxnChg>
        <pc:cxnChg chg="del mod">
          <ac:chgData name="Nicolas Michel" userId="d441b5a5-d92b-462a-89a0-2af9e5dd3c79" providerId="ADAL" clId="{F251B290-26A8-7343-A999-F2DF08A07E21}" dt="2021-05-21T06:03:40.966" v="6251" actId="478"/>
          <ac:cxnSpMkLst>
            <pc:docMk/>
            <pc:sldMk cId="4154004544" sldId="2026819571"/>
            <ac:cxnSpMk id="78" creationId="{D0EE15CD-BF70-B047-B908-0119E52E09D8}"/>
          </ac:cxnSpMkLst>
        </pc:cxnChg>
        <pc:cxnChg chg="del mod">
          <ac:chgData name="Nicolas Michel" userId="d441b5a5-d92b-462a-89a0-2af9e5dd3c79" providerId="ADAL" clId="{F251B290-26A8-7343-A999-F2DF08A07E21}" dt="2021-05-21T06:03:40.966" v="6251" actId="478"/>
          <ac:cxnSpMkLst>
            <pc:docMk/>
            <pc:sldMk cId="4154004544" sldId="2026819571"/>
            <ac:cxnSpMk id="87" creationId="{96A01DEA-35F8-D848-BBFB-FD7609C90823}"/>
          </ac:cxnSpMkLst>
        </pc:cxnChg>
        <pc:cxnChg chg="del mod">
          <ac:chgData name="Nicolas Michel" userId="d441b5a5-d92b-462a-89a0-2af9e5dd3c79" providerId="ADAL" clId="{F251B290-26A8-7343-A999-F2DF08A07E21}" dt="2021-05-21T06:03:40.966" v="6251" actId="478"/>
          <ac:cxnSpMkLst>
            <pc:docMk/>
            <pc:sldMk cId="4154004544" sldId="2026819571"/>
            <ac:cxnSpMk id="90" creationId="{D77A86E1-89BF-A54B-94E8-5E95C063B6D8}"/>
          </ac:cxnSpMkLst>
        </pc:cxnChg>
        <pc:cxnChg chg="del">
          <ac:chgData name="Nicolas Michel" userId="d441b5a5-d92b-462a-89a0-2af9e5dd3c79" providerId="ADAL" clId="{F251B290-26A8-7343-A999-F2DF08A07E21}" dt="2021-05-21T06:03:40.966" v="6251" actId="478"/>
          <ac:cxnSpMkLst>
            <pc:docMk/>
            <pc:sldMk cId="4154004544" sldId="2026819571"/>
            <ac:cxnSpMk id="93" creationId="{0BEF2FDF-AD87-A645-9CBA-96B3577934A3}"/>
          </ac:cxnSpMkLst>
        </pc:cxnChg>
      </pc:sldChg>
      <pc:sldChg chg="add del">
        <pc:chgData name="Nicolas Michel" userId="d441b5a5-d92b-462a-89a0-2af9e5dd3c79" providerId="ADAL" clId="{F251B290-26A8-7343-A999-F2DF08A07E21}" dt="2021-05-21T06:09:04.988" v="6650" actId="2696"/>
        <pc:sldMkLst>
          <pc:docMk/>
          <pc:sldMk cId="165621107" sldId="2026819572"/>
        </pc:sldMkLst>
      </pc:sldChg>
      <pc:sldChg chg="addSp delSp modSp add mod">
        <pc:chgData name="Nicolas Michel" userId="d441b5a5-d92b-462a-89a0-2af9e5dd3c79" providerId="ADAL" clId="{F251B290-26A8-7343-A999-F2DF08A07E21}" dt="2021-05-21T06:13:41.945" v="6979" actId="20577"/>
        <pc:sldMkLst>
          <pc:docMk/>
          <pc:sldMk cId="4209825860" sldId="2026819572"/>
        </pc:sldMkLst>
        <pc:spChg chg="mod">
          <ac:chgData name="Nicolas Michel" userId="d441b5a5-d92b-462a-89a0-2af9e5dd3c79" providerId="ADAL" clId="{F251B290-26A8-7343-A999-F2DF08A07E21}" dt="2021-05-21T06:13:41.945" v="6979" actId="20577"/>
          <ac:spMkLst>
            <pc:docMk/>
            <pc:sldMk cId="4209825860" sldId="2026819572"/>
            <ac:spMk id="4" creationId="{09B6555F-1EAF-4F7A-8578-4612F0A9F50E}"/>
          </ac:spMkLst>
        </pc:spChg>
        <pc:spChg chg="mod">
          <ac:chgData name="Nicolas Michel" userId="d441b5a5-d92b-462a-89a0-2af9e5dd3c79" providerId="ADAL" clId="{F251B290-26A8-7343-A999-F2DF08A07E21}" dt="2021-05-21T06:13:11.555" v="6961" actId="20577"/>
          <ac:spMkLst>
            <pc:docMk/>
            <pc:sldMk cId="4209825860" sldId="2026819572"/>
            <ac:spMk id="7" creationId="{7DB403A4-D178-444A-AE5E-CB7EE7E8A52B}"/>
          </ac:spMkLst>
        </pc:spChg>
        <pc:spChg chg="del">
          <ac:chgData name="Nicolas Michel" userId="d441b5a5-d92b-462a-89a0-2af9e5dd3c79" providerId="ADAL" clId="{F251B290-26A8-7343-A999-F2DF08A07E21}" dt="2021-05-21T06:09:20.522" v="6656" actId="478"/>
          <ac:spMkLst>
            <pc:docMk/>
            <pc:sldMk cId="4209825860" sldId="2026819572"/>
            <ac:spMk id="96" creationId="{7F600668-5A94-F744-B379-CA1D0935547E}"/>
          </ac:spMkLst>
        </pc:spChg>
        <pc:spChg chg="del">
          <ac:chgData name="Nicolas Michel" userId="d441b5a5-d92b-462a-89a0-2af9e5dd3c79" providerId="ADAL" clId="{F251B290-26A8-7343-A999-F2DF08A07E21}" dt="2021-05-21T06:09:20.522" v="6656" actId="478"/>
          <ac:spMkLst>
            <pc:docMk/>
            <pc:sldMk cId="4209825860" sldId="2026819572"/>
            <ac:spMk id="97" creationId="{464AACFD-A268-C342-A6F7-E985C042F294}"/>
          </ac:spMkLst>
        </pc:spChg>
        <pc:spChg chg="del">
          <ac:chgData name="Nicolas Michel" userId="d441b5a5-d92b-462a-89a0-2af9e5dd3c79" providerId="ADAL" clId="{F251B290-26A8-7343-A999-F2DF08A07E21}" dt="2021-05-21T06:09:20.522" v="6656" actId="478"/>
          <ac:spMkLst>
            <pc:docMk/>
            <pc:sldMk cId="4209825860" sldId="2026819572"/>
            <ac:spMk id="98" creationId="{093289E8-DE98-A44B-8C0B-E7BFE287336B}"/>
          </ac:spMkLst>
        </pc:spChg>
        <pc:spChg chg="del">
          <ac:chgData name="Nicolas Michel" userId="d441b5a5-d92b-462a-89a0-2af9e5dd3c79" providerId="ADAL" clId="{F251B290-26A8-7343-A999-F2DF08A07E21}" dt="2021-05-21T06:09:20.522" v="6656" actId="478"/>
          <ac:spMkLst>
            <pc:docMk/>
            <pc:sldMk cId="4209825860" sldId="2026819572"/>
            <ac:spMk id="99" creationId="{1129CF0C-18DD-F249-81B4-A4B1E611E47C}"/>
          </ac:spMkLst>
        </pc:spChg>
        <pc:picChg chg="add del mod">
          <ac:chgData name="Nicolas Michel" userId="d441b5a5-d92b-462a-89a0-2af9e5dd3c79" providerId="ADAL" clId="{F251B290-26A8-7343-A999-F2DF08A07E21}" dt="2021-05-21T06:09:17.242" v="6655"/>
          <ac:picMkLst>
            <pc:docMk/>
            <pc:sldMk cId="4209825860" sldId="2026819572"/>
            <ac:picMk id="10" creationId="{D0548CB4-9375-784F-AB24-C6FAC4DE9DE2}"/>
          </ac:picMkLst>
        </pc:picChg>
        <pc:picChg chg="add del mod">
          <ac:chgData name="Nicolas Michel" userId="d441b5a5-d92b-462a-89a0-2af9e5dd3c79" providerId="ADAL" clId="{F251B290-26A8-7343-A999-F2DF08A07E21}" dt="2021-05-21T06:09:17.242" v="6655"/>
          <ac:picMkLst>
            <pc:docMk/>
            <pc:sldMk cId="4209825860" sldId="2026819572"/>
            <ac:picMk id="11" creationId="{9EA78B26-BC5A-3E45-A508-B9EEA2FD48EA}"/>
          </ac:picMkLst>
        </pc:picChg>
        <pc:picChg chg="add del mod">
          <ac:chgData name="Nicolas Michel" userId="d441b5a5-d92b-462a-89a0-2af9e5dd3c79" providerId="ADAL" clId="{F251B290-26A8-7343-A999-F2DF08A07E21}" dt="2021-05-21T06:09:17.242" v="6655"/>
          <ac:picMkLst>
            <pc:docMk/>
            <pc:sldMk cId="4209825860" sldId="2026819572"/>
            <ac:picMk id="12" creationId="{B08728D8-42B1-C44A-9257-E9C5A54295DA}"/>
          </ac:picMkLst>
        </pc:picChg>
        <pc:picChg chg="add mod">
          <ac:chgData name="Nicolas Michel" userId="d441b5a5-d92b-462a-89a0-2af9e5dd3c79" providerId="ADAL" clId="{F251B290-26A8-7343-A999-F2DF08A07E21}" dt="2021-05-21T06:10:11.838" v="6673" actId="692"/>
          <ac:picMkLst>
            <pc:docMk/>
            <pc:sldMk cId="4209825860" sldId="2026819572"/>
            <ac:picMk id="13" creationId="{DD023C07-0E94-D14E-B722-3ACCE7ABBDF9}"/>
          </ac:picMkLst>
        </pc:picChg>
        <pc:picChg chg="add mod">
          <ac:chgData name="Nicolas Michel" userId="d441b5a5-d92b-462a-89a0-2af9e5dd3c79" providerId="ADAL" clId="{F251B290-26A8-7343-A999-F2DF08A07E21}" dt="2021-05-21T06:10:11.838" v="6673" actId="692"/>
          <ac:picMkLst>
            <pc:docMk/>
            <pc:sldMk cId="4209825860" sldId="2026819572"/>
            <ac:picMk id="14" creationId="{265848AA-BF40-4345-9920-320AC488D8C5}"/>
          </ac:picMkLst>
        </pc:picChg>
        <pc:picChg chg="add mod">
          <ac:chgData name="Nicolas Michel" userId="d441b5a5-d92b-462a-89a0-2af9e5dd3c79" providerId="ADAL" clId="{F251B290-26A8-7343-A999-F2DF08A07E21}" dt="2021-05-21T06:10:11.838" v="6673" actId="692"/>
          <ac:picMkLst>
            <pc:docMk/>
            <pc:sldMk cId="4209825860" sldId="2026819572"/>
            <ac:picMk id="15" creationId="{6678DA3D-3DD9-0A4A-999B-44CE7FC0E6C8}"/>
          </ac:picMkLst>
        </pc:picChg>
        <pc:picChg chg="del">
          <ac:chgData name="Nicolas Michel" userId="d441b5a5-d92b-462a-89a0-2af9e5dd3c79" providerId="ADAL" clId="{F251B290-26A8-7343-A999-F2DF08A07E21}" dt="2021-05-21T06:09:15.750" v="6653" actId="478"/>
          <ac:picMkLst>
            <pc:docMk/>
            <pc:sldMk cId="4209825860" sldId="2026819572"/>
            <ac:picMk id="94" creationId="{D32113EE-CE6D-DB42-B29E-F4046D623394}"/>
          </ac:picMkLst>
        </pc:picChg>
      </pc:sldChg>
      <pc:sldChg chg="addSp delSp modSp add mod">
        <pc:chgData name="Nicolas Michel" userId="d441b5a5-d92b-462a-89a0-2af9e5dd3c79" providerId="ADAL" clId="{F251B290-26A8-7343-A999-F2DF08A07E21}" dt="2021-05-21T06:43:50.658" v="8335" actId="20577"/>
        <pc:sldMkLst>
          <pc:docMk/>
          <pc:sldMk cId="3945243163" sldId="2026819573"/>
        </pc:sldMkLst>
        <pc:spChg chg="mod">
          <ac:chgData name="Nicolas Michel" userId="d441b5a5-d92b-462a-89a0-2af9e5dd3c79" providerId="ADAL" clId="{F251B290-26A8-7343-A999-F2DF08A07E21}" dt="2021-05-21T06:43:50.658" v="8335" actId="20577"/>
          <ac:spMkLst>
            <pc:docMk/>
            <pc:sldMk cId="3945243163" sldId="2026819573"/>
            <ac:spMk id="4" creationId="{09B6555F-1EAF-4F7A-8578-4612F0A9F50E}"/>
          </ac:spMkLst>
        </pc:spChg>
        <pc:spChg chg="mod">
          <ac:chgData name="Nicolas Michel" userId="d441b5a5-d92b-462a-89a0-2af9e5dd3c79" providerId="ADAL" clId="{F251B290-26A8-7343-A999-F2DF08A07E21}" dt="2021-05-21T06:20:35.300" v="7723" actId="20577"/>
          <ac:spMkLst>
            <pc:docMk/>
            <pc:sldMk cId="3945243163" sldId="2026819573"/>
            <ac:spMk id="7" creationId="{7DB403A4-D178-444A-AE5E-CB7EE7E8A52B}"/>
          </ac:spMkLst>
        </pc:spChg>
        <pc:spChg chg="add mod">
          <ac:chgData name="Nicolas Michel" userId="d441b5a5-d92b-462a-89a0-2af9e5dd3c79" providerId="ADAL" clId="{F251B290-26A8-7343-A999-F2DF08A07E21}" dt="2021-05-21T06:14:15.467" v="6986" actId="1076"/>
          <ac:spMkLst>
            <pc:docMk/>
            <pc:sldMk cId="3945243163" sldId="2026819573"/>
            <ac:spMk id="9" creationId="{42C0AF1A-F490-DE42-B6D0-08B73BF20FAB}"/>
          </ac:spMkLst>
        </pc:spChg>
        <pc:spChg chg="add mod">
          <ac:chgData name="Nicolas Michel" userId="d441b5a5-d92b-462a-89a0-2af9e5dd3c79" providerId="ADAL" clId="{F251B290-26A8-7343-A999-F2DF08A07E21}" dt="2021-05-21T06:14:41.858" v="7011" actId="14100"/>
          <ac:spMkLst>
            <pc:docMk/>
            <pc:sldMk cId="3945243163" sldId="2026819573"/>
            <ac:spMk id="10" creationId="{648BC30B-893A-574C-937D-00344F1741FD}"/>
          </ac:spMkLst>
        </pc:spChg>
        <pc:spChg chg="add mod">
          <ac:chgData name="Nicolas Michel" userId="d441b5a5-d92b-462a-89a0-2af9e5dd3c79" providerId="ADAL" clId="{F251B290-26A8-7343-A999-F2DF08A07E21}" dt="2021-05-21T06:14:18.894" v="6989" actId="1036"/>
          <ac:spMkLst>
            <pc:docMk/>
            <pc:sldMk cId="3945243163" sldId="2026819573"/>
            <ac:spMk id="11" creationId="{CE17D335-4FA4-7842-9E87-FB156E864061}"/>
          </ac:spMkLst>
        </pc:spChg>
        <pc:spChg chg="add mod">
          <ac:chgData name="Nicolas Michel" userId="d441b5a5-d92b-462a-89a0-2af9e5dd3c79" providerId="ADAL" clId="{F251B290-26A8-7343-A999-F2DF08A07E21}" dt="2021-05-21T06:14:21.888" v="6994" actId="1037"/>
          <ac:spMkLst>
            <pc:docMk/>
            <pc:sldMk cId="3945243163" sldId="2026819573"/>
            <ac:spMk id="12" creationId="{CD49860E-CB5C-5D4E-83CA-30F5C62821CF}"/>
          </ac:spMkLst>
        </pc:spChg>
        <pc:spChg chg="add mod">
          <ac:chgData name="Nicolas Michel" userId="d441b5a5-d92b-462a-89a0-2af9e5dd3c79" providerId="ADAL" clId="{F251B290-26A8-7343-A999-F2DF08A07E21}" dt="2021-05-21T06:14:30.372" v="7008" actId="14100"/>
          <ac:spMkLst>
            <pc:docMk/>
            <pc:sldMk cId="3945243163" sldId="2026819573"/>
            <ac:spMk id="16" creationId="{084F063C-F1C1-9A45-86DE-FC1D341D3B55}"/>
          </ac:spMkLst>
        </pc:spChg>
        <pc:spChg chg="add mod">
          <ac:chgData name="Nicolas Michel" userId="d441b5a5-d92b-462a-89a0-2af9e5dd3c79" providerId="ADAL" clId="{F251B290-26A8-7343-A999-F2DF08A07E21}" dt="2021-05-21T06:14:34.905" v="7009" actId="1076"/>
          <ac:spMkLst>
            <pc:docMk/>
            <pc:sldMk cId="3945243163" sldId="2026819573"/>
            <ac:spMk id="17" creationId="{93653CF5-1BD5-D040-A7A7-142D9FB997FC}"/>
          </ac:spMkLst>
        </pc:spChg>
        <pc:picChg chg="add mod">
          <ac:chgData name="Nicolas Michel" userId="d441b5a5-d92b-462a-89a0-2af9e5dd3c79" providerId="ADAL" clId="{F251B290-26A8-7343-A999-F2DF08A07E21}" dt="2021-05-21T06:14:03.985" v="6985" actId="1038"/>
          <ac:picMkLst>
            <pc:docMk/>
            <pc:sldMk cId="3945243163" sldId="2026819573"/>
            <ac:picMk id="8" creationId="{17BC97C9-A9F8-AA4B-B7BD-6E8F0A57BD94}"/>
          </ac:picMkLst>
        </pc:picChg>
        <pc:picChg chg="del">
          <ac:chgData name="Nicolas Michel" userId="d441b5a5-d92b-462a-89a0-2af9e5dd3c79" providerId="ADAL" clId="{F251B290-26A8-7343-A999-F2DF08A07E21}" dt="2021-05-21T06:13:47.021" v="6980" actId="478"/>
          <ac:picMkLst>
            <pc:docMk/>
            <pc:sldMk cId="3945243163" sldId="2026819573"/>
            <ac:picMk id="13" creationId="{DD023C07-0E94-D14E-B722-3ACCE7ABBDF9}"/>
          </ac:picMkLst>
        </pc:picChg>
        <pc:picChg chg="del">
          <ac:chgData name="Nicolas Michel" userId="d441b5a5-d92b-462a-89a0-2af9e5dd3c79" providerId="ADAL" clId="{F251B290-26A8-7343-A999-F2DF08A07E21}" dt="2021-05-21T06:13:47.021" v="6980" actId="478"/>
          <ac:picMkLst>
            <pc:docMk/>
            <pc:sldMk cId="3945243163" sldId="2026819573"/>
            <ac:picMk id="14" creationId="{265848AA-BF40-4345-9920-320AC488D8C5}"/>
          </ac:picMkLst>
        </pc:picChg>
        <pc:picChg chg="del">
          <ac:chgData name="Nicolas Michel" userId="d441b5a5-d92b-462a-89a0-2af9e5dd3c79" providerId="ADAL" clId="{F251B290-26A8-7343-A999-F2DF08A07E21}" dt="2021-05-21T06:13:47.021" v="6980" actId="478"/>
          <ac:picMkLst>
            <pc:docMk/>
            <pc:sldMk cId="3945243163" sldId="2026819573"/>
            <ac:picMk id="15" creationId="{6678DA3D-3DD9-0A4A-999B-44CE7FC0E6C8}"/>
          </ac:picMkLst>
        </pc:picChg>
      </pc:sldChg>
      <pc:sldChg chg="addSp delSp modSp add mod">
        <pc:chgData name="Nicolas Michel" userId="d441b5a5-d92b-462a-89a0-2af9e5dd3c79" providerId="ADAL" clId="{F251B290-26A8-7343-A999-F2DF08A07E21}" dt="2021-05-21T06:22:37.577" v="7843" actId="20577"/>
        <pc:sldMkLst>
          <pc:docMk/>
          <pc:sldMk cId="67278401" sldId="2026819574"/>
        </pc:sldMkLst>
        <pc:spChg chg="add mod">
          <ac:chgData name="Nicolas Michel" userId="d441b5a5-d92b-462a-89a0-2af9e5dd3c79" providerId="ADAL" clId="{F251B290-26A8-7343-A999-F2DF08A07E21}" dt="2021-05-21T06:21:06.978" v="7730" actId="767"/>
          <ac:spMkLst>
            <pc:docMk/>
            <pc:sldMk cId="67278401" sldId="2026819574"/>
            <ac:spMk id="2" creationId="{4408D7D9-A26A-C844-AF48-C437B1A2E266}"/>
          </ac:spMkLst>
        </pc:spChg>
        <pc:spChg chg="mod">
          <ac:chgData name="Nicolas Michel" userId="d441b5a5-d92b-462a-89a0-2af9e5dd3c79" providerId="ADAL" clId="{F251B290-26A8-7343-A999-F2DF08A07E21}" dt="2021-05-21T06:22:37.577" v="7843" actId="20577"/>
          <ac:spMkLst>
            <pc:docMk/>
            <pc:sldMk cId="67278401" sldId="2026819574"/>
            <ac:spMk id="4" creationId="{09B6555F-1EAF-4F7A-8578-4612F0A9F50E}"/>
          </ac:spMkLst>
        </pc:spChg>
        <pc:spChg chg="mod">
          <ac:chgData name="Nicolas Michel" userId="d441b5a5-d92b-462a-89a0-2af9e5dd3c79" providerId="ADAL" clId="{F251B290-26A8-7343-A999-F2DF08A07E21}" dt="2021-05-21T06:22:24.180" v="7802" actId="20577"/>
          <ac:spMkLst>
            <pc:docMk/>
            <pc:sldMk cId="67278401" sldId="2026819574"/>
            <ac:spMk id="7" creationId="{7DB403A4-D178-444A-AE5E-CB7EE7E8A52B}"/>
          </ac:spMkLst>
        </pc:spChg>
        <pc:spChg chg="del">
          <ac:chgData name="Nicolas Michel" userId="d441b5a5-d92b-462a-89a0-2af9e5dd3c79" providerId="ADAL" clId="{F251B290-26A8-7343-A999-F2DF08A07E21}" dt="2021-05-21T06:20:55.191" v="7726" actId="478"/>
          <ac:spMkLst>
            <pc:docMk/>
            <pc:sldMk cId="67278401" sldId="2026819574"/>
            <ac:spMk id="9" creationId="{42C0AF1A-F490-DE42-B6D0-08B73BF20FAB}"/>
          </ac:spMkLst>
        </pc:spChg>
        <pc:spChg chg="del">
          <ac:chgData name="Nicolas Michel" userId="d441b5a5-d92b-462a-89a0-2af9e5dd3c79" providerId="ADAL" clId="{F251B290-26A8-7343-A999-F2DF08A07E21}" dt="2021-05-21T06:20:55.191" v="7726" actId="478"/>
          <ac:spMkLst>
            <pc:docMk/>
            <pc:sldMk cId="67278401" sldId="2026819574"/>
            <ac:spMk id="10" creationId="{648BC30B-893A-574C-937D-00344F1741FD}"/>
          </ac:spMkLst>
        </pc:spChg>
        <pc:spChg chg="del">
          <ac:chgData name="Nicolas Michel" userId="d441b5a5-d92b-462a-89a0-2af9e5dd3c79" providerId="ADAL" clId="{F251B290-26A8-7343-A999-F2DF08A07E21}" dt="2021-05-21T06:20:55.191" v="7726" actId="478"/>
          <ac:spMkLst>
            <pc:docMk/>
            <pc:sldMk cId="67278401" sldId="2026819574"/>
            <ac:spMk id="11" creationId="{CE17D335-4FA4-7842-9E87-FB156E864061}"/>
          </ac:spMkLst>
        </pc:spChg>
        <pc:spChg chg="del">
          <ac:chgData name="Nicolas Michel" userId="d441b5a5-d92b-462a-89a0-2af9e5dd3c79" providerId="ADAL" clId="{F251B290-26A8-7343-A999-F2DF08A07E21}" dt="2021-05-21T06:20:55.191" v="7726" actId="478"/>
          <ac:spMkLst>
            <pc:docMk/>
            <pc:sldMk cId="67278401" sldId="2026819574"/>
            <ac:spMk id="12" creationId="{CD49860E-CB5C-5D4E-83CA-30F5C62821CF}"/>
          </ac:spMkLst>
        </pc:spChg>
        <pc:spChg chg="add mod">
          <ac:chgData name="Nicolas Michel" userId="d441b5a5-d92b-462a-89a0-2af9e5dd3c79" providerId="ADAL" clId="{F251B290-26A8-7343-A999-F2DF08A07E21}" dt="2021-05-21T06:21:15.136" v="7753" actId="1035"/>
          <ac:spMkLst>
            <pc:docMk/>
            <pc:sldMk cId="67278401" sldId="2026819574"/>
            <ac:spMk id="14" creationId="{F163F348-D429-E04C-A8BB-89513E7A004A}"/>
          </ac:spMkLst>
        </pc:spChg>
        <pc:spChg chg="add mod">
          <ac:chgData name="Nicolas Michel" userId="d441b5a5-d92b-462a-89a0-2af9e5dd3c79" providerId="ADAL" clId="{F251B290-26A8-7343-A999-F2DF08A07E21}" dt="2021-05-21T06:21:33.737" v="7760" actId="14100"/>
          <ac:spMkLst>
            <pc:docMk/>
            <pc:sldMk cId="67278401" sldId="2026819574"/>
            <ac:spMk id="15" creationId="{271B2364-E539-2443-B642-CDA8F1D2C83C}"/>
          </ac:spMkLst>
        </pc:spChg>
        <pc:spChg chg="del">
          <ac:chgData name="Nicolas Michel" userId="d441b5a5-d92b-462a-89a0-2af9e5dd3c79" providerId="ADAL" clId="{F251B290-26A8-7343-A999-F2DF08A07E21}" dt="2021-05-21T06:20:55.191" v="7726" actId="478"/>
          <ac:spMkLst>
            <pc:docMk/>
            <pc:sldMk cId="67278401" sldId="2026819574"/>
            <ac:spMk id="16" creationId="{084F063C-F1C1-9A45-86DE-FC1D341D3B55}"/>
          </ac:spMkLst>
        </pc:spChg>
        <pc:spChg chg="del">
          <ac:chgData name="Nicolas Michel" userId="d441b5a5-d92b-462a-89a0-2af9e5dd3c79" providerId="ADAL" clId="{F251B290-26A8-7343-A999-F2DF08A07E21}" dt="2021-05-21T06:20:55.191" v="7726" actId="478"/>
          <ac:spMkLst>
            <pc:docMk/>
            <pc:sldMk cId="67278401" sldId="2026819574"/>
            <ac:spMk id="17" creationId="{93653CF5-1BD5-D040-A7A7-142D9FB997FC}"/>
          </ac:spMkLst>
        </pc:spChg>
        <pc:spChg chg="add mod">
          <ac:chgData name="Nicolas Michel" userId="d441b5a5-d92b-462a-89a0-2af9e5dd3c79" providerId="ADAL" clId="{F251B290-26A8-7343-A999-F2DF08A07E21}" dt="2021-05-21T06:21:20.620" v="7754" actId="1076"/>
          <ac:spMkLst>
            <pc:docMk/>
            <pc:sldMk cId="67278401" sldId="2026819574"/>
            <ac:spMk id="18" creationId="{80E83E1D-52BB-AA4F-A693-2BE7DD0E0CB9}"/>
          </ac:spMkLst>
        </pc:spChg>
        <pc:spChg chg="add mod">
          <ac:chgData name="Nicolas Michel" userId="d441b5a5-d92b-462a-89a0-2af9e5dd3c79" providerId="ADAL" clId="{F251B290-26A8-7343-A999-F2DF08A07E21}" dt="2021-05-21T06:21:24.757" v="7756" actId="1035"/>
          <ac:spMkLst>
            <pc:docMk/>
            <pc:sldMk cId="67278401" sldId="2026819574"/>
            <ac:spMk id="19" creationId="{B686DA95-928D-FF40-AB45-0D60F407A28C}"/>
          </ac:spMkLst>
        </pc:spChg>
        <pc:picChg chg="del">
          <ac:chgData name="Nicolas Michel" userId="d441b5a5-d92b-462a-89a0-2af9e5dd3c79" providerId="ADAL" clId="{F251B290-26A8-7343-A999-F2DF08A07E21}" dt="2021-05-21T06:20:55.191" v="7726" actId="478"/>
          <ac:picMkLst>
            <pc:docMk/>
            <pc:sldMk cId="67278401" sldId="2026819574"/>
            <ac:picMk id="8" creationId="{17BC97C9-A9F8-AA4B-B7BD-6E8F0A57BD94}"/>
          </ac:picMkLst>
        </pc:picChg>
        <pc:picChg chg="add mod">
          <ac:chgData name="Nicolas Michel" userId="d441b5a5-d92b-462a-89a0-2af9e5dd3c79" providerId="ADAL" clId="{F251B290-26A8-7343-A999-F2DF08A07E21}" dt="2021-05-21T06:21:28.388" v="7758" actId="1076"/>
          <ac:picMkLst>
            <pc:docMk/>
            <pc:sldMk cId="67278401" sldId="2026819574"/>
            <ac:picMk id="13" creationId="{4C3E4AD4-72BB-5147-9AC8-5ADF722140E8}"/>
          </ac:picMkLst>
        </pc:picChg>
      </pc:sldChg>
      <pc:sldChg chg="modSp add mod ord">
        <pc:chgData name="Nicolas Michel" userId="d441b5a5-d92b-462a-89a0-2af9e5dd3c79" providerId="ADAL" clId="{F251B290-26A8-7343-A999-F2DF08A07E21}" dt="2021-05-21T07:28:47.381" v="8967" actId="20578"/>
        <pc:sldMkLst>
          <pc:docMk/>
          <pc:sldMk cId="1113696342" sldId="2026819575"/>
        </pc:sldMkLst>
        <pc:spChg chg="mod">
          <ac:chgData name="Nicolas Michel" userId="d441b5a5-d92b-462a-89a0-2af9e5dd3c79" providerId="ADAL" clId="{F251B290-26A8-7343-A999-F2DF08A07E21}" dt="2021-05-21T06:38:48.164" v="8325" actId="20577"/>
          <ac:spMkLst>
            <pc:docMk/>
            <pc:sldMk cId="1113696342" sldId="2026819575"/>
            <ac:spMk id="6" creationId="{34BD1782-C531-484B-9DD7-5C5EDA4AAD8B}"/>
          </ac:spMkLst>
        </pc:spChg>
        <pc:spChg chg="mod">
          <ac:chgData name="Nicolas Michel" userId="d441b5a5-d92b-462a-89a0-2af9e5dd3c79" providerId="ADAL" clId="{F251B290-26A8-7343-A999-F2DF08A07E21}" dt="2021-05-21T06:38:24.438" v="8320" actId="20577"/>
          <ac:spMkLst>
            <pc:docMk/>
            <pc:sldMk cId="1113696342" sldId="2026819575"/>
            <ac:spMk id="11" creationId="{50B29358-97D1-CC49-A6BE-601F435BF506}"/>
          </ac:spMkLst>
        </pc:spChg>
      </pc:sldChg>
      <pc:sldChg chg="addSp delSp modSp add mod">
        <pc:chgData name="Nicolas Michel" userId="d441b5a5-d92b-462a-89a0-2af9e5dd3c79" providerId="ADAL" clId="{F251B290-26A8-7343-A999-F2DF08A07E21}" dt="2021-05-21T06:47:40.055" v="8456" actId="20577"/>
        <pc:sldMkLst>
          <pc:docMk/>
          <pc:sldMk cId="307184662" sldId="2026819576"/>
        </pc:sldMkLst>
        <pc:spChg chg="mod">
          <ac:chgData name="Nicolas Michel" userId="d441b5a5-d92b-462a-89a0-2af9e5dd3c79" providerId="ADAL" clId="{F251B290-26A8-7343-A999-F2DF08A07E21}" dt="2021-05-21T06:44:02.706" v="8338" actId="20577"/>
          <ac:spMkLst>
            <pc:docMk/>
            <pc:sldMk cId="307184662" sldId="2026819576"/>
            <ac:spMk id="4" creationId="{09B6555F-1EAF-4F7A-8578-4612F0A9F50E}"/>
          </ac:spMkLst>
        </pc:spChg>
        <pc:spChg chg="mod">
          <ac:chgData name="Nicolas Michel" userId="d441b5a5-d92b-462a-89a0-2af9e5dd3c79" providerId="ADAL" clId="{F251B290-26A8-7343-A999-F2DF08A07E21}" dt="2021-05-21T06:47:40.055" v="8456" actId="20577"/>
          <ac:spMkLst>
            <pc:docMk/>
            <pc:sldMk cId="307184662" sldId="2026819576"/>
            <ac:spMk id="7" creationId="{7DB403A4-D178-444A-AE5E-CB7EE7E8A52B}"/>
          </ac:spMkLst>
        </pc:spChg>
        <pc:picChg chg="add mod">
          <ac:chgData name="Nicolas Michel" userId="d441b5a5-d92b-462a-89a0-2af9e5dd3c79" providerId="ADAL" clId="{F251B290-26A8-7343-A999-F2DF08A07E21}" dt="2021-05-21T06:45:18.175" v="8349" actId="1035"/>
          <ac:picMkLst>
            <pc:docMk/>
            <pc:sldMk cId="307184662" sldId="2026819576"/>
            <ac:picMk id="2" creationId="{A7E0D54D-750E-4244-B5B6-1163D262ADB6}"/>
          </ac:picMkLst>
        </pc:picChg>
        <pc:picChg chg="del">
          <ac:chgData name="Nicolas Michel" userId="d441b5a5-d92b-462a-89a0-2af9e5dd3c79" providerId="ADAL" clId="{F251B290-26A8-7343-A999-F2DF08A07E21}" dt="2021-05-21T06:44:48.261" v="8339" actId="478"/>
          <ac:picMkLst>
            <pc:docMk/>
            <pc:sldMk cId="307184662" sldId="2026819576"/>
            <ac:picMk id="8" creationId="{17BC97C9-A9F8-AA4B-B7BD-6E8F0A57BD94}"/>
          </ac:picMkLst>
        </pc:picChg>
      </pc:sldChg>
      <pc:sldChg chg="addSp delSp modSp add mod">
        <pc:chgData name="Nicolas Michel" userId="d441b5a5-d92b-462a-89a0-2af9e5dd3c79" providerId="ADAL" clId="{F251B290-26A8-7343-A999-F2DF08A07E21}" dt="2021-05-21T07:45:14.848" v="9173"/>
        <pc:sldMkLst>
          <pc:docMk/>
          <pc:sldMk cId="3993982261" sldId="2026819577"/>
        </pc:sldMkLst>
        <pc:spChg chg="mod">
          <ac:chgData name="Nicolas Michel" userId="d441b5a5-d92b-462a-89a0-2af9e5dd3c79" providerId="ADAL" clId="{F251B290-26A8-7343-A999-F2DF08A07E21}" dt="2021-05-21T07:45:14.848" v="9173"/>
          <ac:spMkLst>
            <pc:docMk/>
            <pc:sldMk cId="3993982261" sldId="2026819577"/>
            <ac:spMk id="4" creationId="{09B6555F-1EAF-4F7A-8578-4612F0A9F50E}"/>
          </ac:spMkLst>
        </pc:spChg>
        <pc:spChg chg="mod">
          <ac:chgData name="Nicolas Michel" userId="d441b5a5-d92b-462a-89a0-2af9e5dd3c79" providerId="ADAL" clId="{F251B290-26A8-7343-A999-F2DF08A07E21}" dt="2021-05-21T06:58:28.062" v="8705" actId="20577"/>
          <ac:spMkLst>
            <pc:docMk/>
            <pc:sldMk cId="3993982261" sldId="2026819577"/>
            <ac:spMk id="7" creationId="{7DB403A4-D178-444A-AE5E-CB7EE7E8A52B}"/>
          </ac:spMkLst>
        </pc:spChg>
        <pc:spChg chg="add del mod">
          <ac:chgData name="Nicolas Michel" userId="d441b5a5-d92b-462a-89a0-2af9e5dd3c79" providerId="ADAL" clId="{F251B290-26A8-7343-A999-F2DF08A07E21}" dt="2021-05-21T06:57:17.722" v="8695"/>
          <ac:spMkLst>
            <pc:docMk/>
            <pc:sldMk cId="3993982261" sldId="2026819577"/>
            <ac:spMk id="97" creationId="{ABD68849-520F-774D-B318-0933FD103977}"/>
          </ac:spMkLst>
        </pc:spChg>
        <pc:spChg chg="add mod">
          <ac:chgData name="Nicolas Michel" userId="d441b5a5-d92b-462a-89a0-2af9e5dd3c79" providerId="ADAL" clId="{F251B290-26A8-7343-A999-F2DF08A07E21}" dt="2021-05-21T06:57:32.147" v="8699" actId="14100"/>
          <ac:spMkLst>
            <pc:docMk/>
            <pc:sldMk cId="3993982261" sldId="2026819577"/>
            <ac:spMk id="100" creationId="{EFDAF0B0-8771-1646-B938-870FFA2DB147}"/>
          </ac:spMkLst>
        </pc:spChg>
        <pc:spChg chg="add mod">
          <ac:chgData name="Nicolas Michel" userId="d441b5a5-d92b-462a-89a0-2af9e5dd3c79" providerId="ADAL" clId="{F251B290-26A8-7343-A999-F2DF08A07E21}" dt="2021-05-21T06:57:43.720" v="8701" actId="1076"/>
          <ac:spMkLst>
            <pc:docMk/>
            <pc:sldMk cId="3993982261" sldId="2026819577"/>
            <ac:spMk id="103" creationId="{0974A26A-283A-7843-A629-85B134FC038E}"/>
          </ac:spMkLst>
        </pc:spChg>
        <pc:cxnChg chg="mod">
          <ac:chgData name="Nicolas Michel" userId="d441b5a5-d92b-462a-89a0-2af9e5dd3c79" providerId="ADAL" clId="{F251B290-26A8-7343-A999-F2DF08A07E21}" dt="2021-05-21T06:49:40.174" v="8578" actId="14100"/>
          <ac:cxnSpMkLst>
            <pc:docMk/>
            <pc:sldMk cId="3993982261" sldId="2026819577"/>
            <ac:cxnSpMk id="9" creationId="{A4248932-DFA5-C249-85D0-35A66564C93D}"/>
          </ac:cxnSpMkLst>
        </pc:cxnChg>
        <pc:cxnChg chg="mod">
          <ac:chgData name="Nicolas Michel" userId="d441b5a5-d92b-462a-89a0-2af9e5dd3c79" providerId="ADAL" clId="{F251B290-26A8-7343-A999-F2DF08A07E21}" dt="2021-05-21T06:49:06.930" v="8569" actId="1076"/>
          <ac:cxnSpMkLst>
            <pc:docMk/>
            <pc:sldMk cId="3993982261" sldId="2026819577"/>
            <ac:cxnSpMk id="16" creationId="{E119BA5B-BE22-7D4E-88FC-DC7998A582BC}"/>
          </ac:cxnSpMkLst>
        </pc:cxnChg>
        <pc:cxnChg chg="mod">
          <ac:chgData name="Nicolas Michel" userId="d441b5a5-d92b-462a-89a0-2af9e5dd3c79" providerId="ADAL" clId="{F251B290-26A8-7343-A999-F2DF08A07E21}" dt="2021-05-21T06:49:48.757" v="8581" actId="1076"/>
          <ac:cxnSpMkLst>
            <pc:docMk/>
            <pc:sldMk cId="3993982261" sldId="2026819577"/>
            <ac:cxnSpMk id="31" creationId="{D97F600F-9449-014D-8D6D-14F6E127F50A}"/>
          </ac:cxnSpMkLst>
        </pc:cxnChg>
        <pc:cxnChg chg="mod">
          <ac:chgData name="Nicolas Michel" userId="d441b5a5-d92b-462a-89a0-2af9e5dd3c79" providerId="ADAL" clId="{F251B290-26A8-7343-A999-F2DF08A07E21}" dt="2021-05-21T06:49:45.146" v="8580" actId="14100"/>
          <ac:cxnSpMkLst>
            <pc:docMk/>
            <pc:sldMk cId="3993982261" sldId="2026819577"/>
            <ac:cxnSpMk id="32" creationId="{EAC69D1D-676A-0B49-AE5F-C3944CE2F472}"/>
          </ac:cxnSpMkLst>
        </pc:cxnChg>
        <pc:cxnChg chg="mod">
          <ac:chgData name="Nicolas Michel" userId="d441b5a5-d92b-462a-89a0-2af9e5dd3c79" providerId="ADAL" clId="{F251B290-26A8-7343-A999-F2DF08A07E21}" dt="2021-05-21T06:49:58.355" v="8585" actId="14100"/>
          <ac:cxnSpMkLst>
            <pc:docMk/>
            <pc:sldMk cId="3993982261" sldId="2026819577"/>
            <ac:cxnSpMk id="33" creationId="{0CEBF665-62AA-8E47-BC22-89614801B9D8}"/>
          </ac:cxnSpMkLst>
        </pc:cxnChg>
        <pc:cxnChg chg="mod">
          <ac:chgData name="Nicolas Michel" userId="d441b5a5-d92b-462a-89a0-2af9e5dd3c79" providerId="ADAL" clId="{F251B290-26A8-7343-A999-F2DF08A07E21}" dt="2021-05-21T06:51:18.284" v="8597" actId="1076"/>
          <ac:cxnSpMkLst>
            <pc:docMk/>
            <pc:sldMk cId="3993982261" sldId="2026819577"/>
            <ac:cxnSpMk id="66" creationId="{FE4218FD-D9D1-E44C-A2EF-685F6B4BB87C}"/>
          </ac:cxnSpMkLst>
        </pc:cxnChg>
        <pc:cxnChg chg="del">
          <ac:chgData name="Nicolas Michel" userId="d441b5a5-d92b-462a-89a0-2af9e5dd3c79" providerId="ADAL" clId="{F251B290-26A8-7343-A999-F2DF08A07E21}" dt="2021-05-21T06:49:10.985" v="8570" actId="478"/>
          <ac:cxnSpMkLst>
            <pc:docMk/>
            <pc:sldMk cId="3993982261" sldId="2026819577"/>
            <ac:cxnSpMk id="93" creationId="{0BEF2FDF-AD87-A645-9CBA-96B3577934A3}"/>
          </ac:cxnSpMkLst>
        </pc:cxnChg>
        <pc:cxnChg chg="add del mod">
          <ac:chgData name="Nicolas Michel" userId="d441b5a5-d92b-462a-89a0-2af9e5dd3c79" providerId="ADAL" clId="{F251B290-26A8-7343-A999-F2DF08A07E21}" dt="2021-05-21T06:57:17.722" v="8695"/>
          <ac:cxnSpMkLst>
            <pc:docMk/>
            <pc:sldMk cId="3993982261" sldId="2026819577"/>
            <ac:cxnSpMk id="94" creationId="{D1C2D8C0-BFB7-E242-95C0-68BD95098D9A}"/>
          </ac:cxnSpMkLst>
        </pc:cxnChg>
        <pc:cxnChg chg="add del mod">
          <ac:chgData name="Nicolas Michel" userId="d441b5a5-d92b-462a-89a0-2af9e5dd3c79" providerId="ADAL" clId="{F251B290-26A8-7343-A999-F2DF08A07E21}" dt="2021-05-21T06:57:17.722" v="8695"/>
          <ac:cxnSpMkLst>
            <pc:docMk/>
            <pc:sldMk cId="3993982261" sldId="2026819577"/>
            <ac:cxnSpMk id="96" creationId="{1776443D-2F81-EC4B-B8F1-AEC7227E7F7D}"/>
          </ac:cxnSpMkLst>
        </pc:cxnChg>
        <pc:cxnChg chg="add mod">
          <ac:chgData name="Nicolas Michel" userId="d441b5a5-d92b-462a-89a0-2af9e5dd3c79" providerId="ADAL" clId="{F251B290-26A8-7343-A999-F2DF08A07E21}" dt="2021-05-21T06:57:32.147" v="8699" actId="14100"/>
          <ac:cxnSpMkLst>
            <pc:docMk/>
            <pc:sldMk cId="3993982261" sldId="2026819577"/>
            <ac:cxnSpMk id="98" creationId="{4CE134BB-3663-3B4B-88DC-58FF1E6C06F2}"/>
          </ac:cxnSpMkLst>
        </pc:cxnChg>
        <pc:cxnChg chg="add mod">
          <ac:chgData name="Nicolas Michel" userId="d441b5a5-d92b-462a-89a0-2af9e5dd3c79" providerId="ADAL" clId="{F251B290-26A8-7343-A999-F2DF08A07E21}" dt="2021-05-21T06:57:32.147" v="8699" actId="14100"/>
          <ac:cxnSpMkLst>
            <pc:docMk/>
            <pc:sldMk cId="3993982261" sldId="2026819577"/>
            <ac:cxnSpMk id="99" creationId="{36922616-9523-B846-87B5-0B4D8D62ABC0}"/>
          </ac:cxnSpMkLst>
        </pc:cxnChg>
        <pc:cxnChg chg="add mod">
          <ac:chgData name="Nicolas Michel" userId="d441b5a5-d92b-462a-89a0-2af9e5dd3c79" providerId="ADAL" clId="{F251B290-26A8-7343-A999-F2DF08A07E21}" dt="2021-05-21T06:57:43.720" v="8701" actId="1076"/>
          <ac:cxnSpMkLst>
            <pc:docMk/>
            <pc:sldMk cId="3993982261" sldId="2026819577"/>
            <ac:cxnSpMk id="101" creationId="{8B4BF670-7B76-8644-B729-8D337207AFE0}"/>
          </ac:cxnSpMkLst>
        </pc:cxnChg>
        <pc:cxnChg chg="add mod">
          <ac:chgData name="Nicolas Michel" userId="d441b5a5-d92b-462a-89a0-2af9e5dd3c79" providerId="ADAL" clId="{F251B290-26A8-7343-A999-F2DF08A07E21}" dt="2021-05-21T06:57:43.720" v="8701" actId="1076"/>
          <ac:cxnSpMkLst>
            <pc:docMk/>
            <pc:sldMk cId="3993982261" sldId="2026819577"/>
            <ac:cxnSpMk id="102" creationId="{A7B17821-068F-CE45-9B85-B3438FAA8EA4}"/>
          </ac:cxnSpMkLst>
        </pc:cxnChg>
      </pc:sldChg>
      <pc:sldChg chg="addSp delSp modSp add mod">
        <pc:chgData name="Nicolas Michel" userId="d441b5a5-d92b-462a-89a0-2af9e5dd3c79" providerId="ADAL" clId="{F251B290-26A8-7343-A999-F2DF08A07E21}" dt="2021-05-21T07:38:15.373" v="9124" actId="14100"/>
        <pc:sldMkLst>
          <pc:docMk/>
          <pc:sldMk cId="637180497" sldId="2026819578"/>
        </pc:sldMkLst>
        <pc:spChg chg="mod">
          <ac:chgData name="Nicolas Michel" userId="d441b5a5-d92b-462a-89a0-2af9e5dd3c79" providerId="ADAL" clId="{F251B290-26A8-7343-A999-F2DF08A07E21}" dt="2021-05-21T07:23:47.827" v="8801" actId="14100"/>
          <ac:spMkLst>
            <pc:docMk/>
            <pc:sldMk cId="637180497" sldId="2026819578"/>
            <ac:spMk id="6" creationId="{34BD1782-C531-484B-9DD7-5C5EDA4AAD8B}"/>
          </ac:spMkLst>
        </pc:spChg>
        <pc:spChg chg="mod">
          <ac:chgData name="Nicolas Michel" userId="d441b5a5-d92b-462a-89a0-2af9e5dd3c79" providerId="ADAL" clId="{F251B290-26A8-7343-A999-F2DF08A07E21}" dt="2021-05-21T07:21:51.926" v="8769" actId="20577"/>
          <ac:spMkLst>
            <pc:docMk/>
            <pc:sldMk cId="637180497" sldId="2026819578"/>
            <ac:spMk id="8" creationId="{0F7B2A6B-BD7A-CA46-821D-73AAB8A0457E}"/>
          </ac:spMkLst>
        </pc:spChg>
        <pc:spChg chg="add mod">
          <ac:chgData name="Nicolas Michel" userId="d441b5a5-d92b-462a-89a0-2af9e5dd3c79" providerId="ADAL" clId="{F251B290-26A8-7343-A999-F2DF08A07E21}" dt="2021-05-21T07:38:15.373" v="9124" actId="14100"/>
          <ac:spMkLst>
            <pc:docMk/>
            <pc:sldMk cId="637180497" sldId="2026819578"/>
            <ac:spMk id="9" creationId="{16075D15-2128-D443-9680-A1D135A5CCC9}"/>
          </ac:spMkLst>
        </pc:spChg>
        <pc:spChg chg="del">
          <ac:chgData name="Nicolas Michel" userId="d441b5a5-d92b-462a-89a0-2af9e5dd3c79" providerId="ADAL" clId="{F251B290-26A8-7343-A999-F2DF08A07E21}" dt="2021-05-21T07:20:56.679" v="8723" actId="478"/>
          <ac:spMkLst>
            <pc:docMk/>
            <pc:sldMk cId="637180497" sldId="2026819578"/>
            <ac:spMk id="11" creationId="{50B29358-97D1-CC49-A6BE-601F435BF506}"/>
          </ac:spMkLst>
        </pc:spChg>
        <pc:spChg chg="del">
          <ac:chgData name="Nicolas Michel" userId="d441b5a5-d92b-462a-89a0-2af9e5dd3c79" providerId="ADAL" clId="{F251B290-26A8-7343-A999-F2DF08A07E21}" dt="2021-05-21T07:20:56.679" v="8723" actId="478"/>
          <ac:spMkLst>
            <pc:docMk/>
            <pc:sldMk cId="637180497" sldId="2026819578"/>
            <ac:spMk id="12" creationId="{C32B22CB-49F9-9043-8829-1B7828B41126}"/>
          </ac:spMkLst>
        </pc:spChg>
        <pc:spChg chg="del">
          <ac:chgData name="Nicolas Michel" userId="d441b5a5-d92b-462a-89a0-2af9e5dd3c79" providerId="ADAL" clId="{F251B290-26A8-7343-A999-F2DF08A07E21}" dt="2021-05-21T07:20:56.679" v="8723" actId="478"/>
          <ac:spMkLst>
            <pc:docMk/>
            <pc:sldMk cId="637180497" sldId="2026819578"/>
            <ac:spMk id="14" creationId="{A16B1D3A-8C6D-1147-B7E4-630E906B6CDA}"/>
          </ac:spMkLst>
        </pc:spChg>
        <pc:picChg chg="add mod">
          <ac:chgData name="Nicolas Michel" userId="d441b5a5-d92b-462a-89a0-2af9e5dd3c79" providerId="ADAL" clId="{F251B290-26A8-7343-A999-F2DF08A07E21}" dt="2021-05-21T07:25:22.305" v="8916" actId="14100"/>
          <ac:picMkLst>
            <pc:docMk/>
            <pc:sldMk cId="637180497" sldId="2026819578"/>
            <ac:picMk id="2" creationId="{EF831075-5B71-3848-BA91-2E3B92E8AC46}"/>
          </ac:picMkLst>
        </pc:picChg>
      </pc:sldChg>
      <pc:sldChg chg="add del">
        <pc:chgData name="Nicolas Michel" userId="d441b5a5-d92b-462a-89a0-2af9e5dd3c79" providerId="ADAL" clId="{F251B290-26A8-7343-A999-F2DF08A07E21}" dt="2021-05-21T07:19:00.365" v="8708" actId="2696"/>
        <pc:sldMkLst>
          <pc:docMk/>
          <pc:sldMk cId="3813816070" sldId="2026819578"/>
        </pc:sldMkLst>
      </pc:sldChg>
      <pc:sldChg chg="add del">
        <pc:chgData name="Nicolas Michel" userId="d441b5a5-d92b-462a-89a0-2af9e5dd3c79" providerId="ADAL" clId="{F251B290-26A8-7343-A999-F2DF08A07E21}" dt="2021-05-21T07:28:29.898" v="8964" actId="2696"/>
        <pc:sldMkLst>
          <pc:docMk/>
          <pc:sldMk cId="2701939497" sldId="2026819579"/>
        </pc:sldMkLst>
      </pc:sldChg>
      <pc:sldChg chg="modSp add mod">
        <pc:chgData name="Nicolas Michel" userId="d441b5a5-d92b-462a-89a0-2af9e5dd3c79" providerId="ADAL" clId="{F251B290-26A8-7343-A999-F2DF08A07E21}" dt="2021-05-21T07:28:34.354" v="8966" actId="20577"/>
        <pc:sldMkLst>
          <pc:docMk/>
          <pc:sldMk cId="1722760711" sldId="2026819580"/>
        </pc:sldMkLst>
        <pc:spChg chg="mod">
          <ac:chgData name="Nicolas Michel" userId="d441b5a5-d92b-462a-89a0-2af9e5dd3c79" providerId="ADAL" clId="{F251B290-26A8-7343-A999-F2DF08A07E21}" dt="2021-05-21T07:28:34.354" v="8966" actId="20577"/>
          <ac:spMkLst>
            <pc:docMk/>
            <pc:sldMk cId="1722760711" sldId="2026819580"/>
            <ac:spMk id="3" creationId="{AF0123B4-D4C1-034A-BBAF-E185C3A7A25B}"/>
          </ac:spMkLst>
        </pc:spChg>
      </pc:sldChg>
      <pc:sldChg chg="modSp add mod">
        <pc:chgData name="Nicolas Michel" userId="d441b5a5-d92b-462a-89a0-2af9e5dd3c79" providerId="ADAL" clId="{F251B290-26A8-7343-A999-F2DF08A07E21}" dt="2021-05-21T07:32:37.512" v="8986" actId="20577"/>
        <pc:sldMkLst>
          <pc:docMk/>
          <pc:sldMk cId="1966508590" sldId="2026819581"/>
        </pc:sldMkLst>
        <pc:spChg chg="mod">
          <ac:chgData name="Nicolas Michel" userId="d441b5a5-d92b-462a-89a0-2af9e5dd3c79" providerId="ADAL" clId="{F251B290-26A8-7343-A999-F2DF08A07E21}" dt="2021-05-21T07:32:37.512" v="8986" actId="20577"/>
          <ac:spMkLst>
            <pc:docMk/>
            <pc:sldMk cId="1966508590" sldId="2026819581"/>
            <ac:spMk id="6" creationId="{34BD1782-C531-484B-9DD7-5C5EDA4AAD8B}"/>
          </ac:spMkLst>
        </pc:spChg>
      </pc:sldChg>
      <pc:sldChg chg="modSp add mod">
        <pc:chgData name="Nicolas Michel" userId="d441b5a5-d92b-462a-89a0-2af9e5dd3c79" providerId="ADAL" clId="{F251B290-26A8-7343-A999-F2DF08A07E21}" dt="2021-05-21T07:32:48.906" v="8988" actId="207"/>
        <pc:sldMkLst>
          <pc:docMk/>
          <pc:sldMk cId="836050994" sldId="2026819582"/>
        </pc:sldMkLst>
        <pc:spChg chg="mod">
          <ac:chgData name="Nicolas Michel" userId="d441b5a5-d92b-462a-89a0-2af9e5dd3c79" providerId="ADAL" clId="{F251B290-26A8-7343-A999-F2DF08A07E21}" dt="2021-05-21T07:32:48.906" v="8988" actId="207"/>
          <ac:spMkLst>
            <pc:docMk/>
            <pc:sldMk cId="836050994" sldId="2026819582"/>
            <ac:spMk id="6" creationId="{34BD1782-C531-484B-9DD7-5C5EDA4AAD8B}"/>
          </ac:spMkLst>
        </pc:spChg>
      </pc:sldChg>
      <pc:sldChg chg="modSp add mod">
        <pc:chgData name="Nicolas Michel" userId="d441b5a5-d92b-462a-89a0-2af9e5dd3c79" providerId="ADAL" clId="{F251B290-26A8-7343-A999-F2DF08A07E21}" dt="2021-05-21T07:34:19.448" v="9007" actId="20577"/>
        <pc:sldMkLst>
          <pc:docMk/>
          <pc:sldMk cId="2547427390" sldId="2026819583"/>
        </pc:sldMkLst>
        <pc:spChg chg="mod">
          <ac:chgData name="Nicolas Michel" userId="d441b5a5-d92b-462a-89a0-2af9e5dd3c79" providerId="ADAL" clId="{F251B290-26A8-7343-A999-F2DF08A07E21}" dt="2021-05-21T07:34:19.448" v="9007" actId="20577"/>
          <ac:spMkLst>
            <pc:docMk/>
            <pc:sldMk cId="2547427390" sldId="2026819583"/>
            <ac:spMk id="6" creationId="{34BD1782-C531-484B-9DD7-5C5EDA4AAD8B}"/>
          </ac:spMkLst>
        </pc:spChg>
      </pc:sldChg>
      <pc:sldChg chg="addSp delSp modSp add mod">
        <pc:chgData name="Nicolas Michel" userId="d441b5a5-d92b-462a-89a0-2af9e5dd3c79" providerId="ADAL" clId="{F251B290-26A8-7343-A999-F2DF08A07E21}" dt="2021-05-21T07:38:45.379" v="9131" actId="207"/>
        <pc:sldMkLst>
          <pc:docMk/>
          <pc:sldMk cId="1387793893" sldId="2026819584"/>
        </pc:sldMkLst>
        <pc:spChg chg="mod">
          <ac:chgData name="Nicolas Michel" userId="d441b5a5-d92b-462a-89a0-2af9e5dd3c79" providerId="ADAL" clId="{F251B290-26A8-7343-A999-F2DF08A07E21}" dt="2021-05-21T07:35:39.812" v="9013"/>
          <ac:spMkLst>
            <pc:docMk/>
            <pc:sldMk cId="1387793893" sldId="2026819584"/>
            <ac:spMk id="6" creationId="{34BD1782-C531-484B-9DD7-5C5EDA4AAD8B}"/>
          </ac:spMkLst>
        </pc:spChg>
        <pc:spChg chg="del mod">
          <ac:chgData name="Nicolas Michel" userId="d441b5a5-d92b-462a-89a0-2af9e5dd3c79" providerId="ADAL" clId="{F251B290-26A8-7343-A999-F2DF08A07E21}" dt="2021-05-21T07:38:30.301" v="9125" actId="478"/>
          <ac:spMkLst>
            <pc:docMk/>
            <pc:sldMk cId="1387793893" sldId="2026819584"/>
            <ac:spMk id="9" creationId="{16075D15-2128-D443-9680-A1D135A5CCC9}"/>
          </ac:spMkLst>
        </pc:spChg>
        <pc:spChg chg="add mod">
          <ac:chgData name="Nicolas Michel" userId="d441b5a5-d92b-462a-89a0-2af9e5dd3c79" providerId="ADAL" clId="{F251B290-26A8-7343-A999-F2DF08A07E21}" dt="2021-05-21T07:38:45.379" v="9131" actId="207"/>
          <ac:spMkLst>
            <pc:docMk/>
            <pc:sldMk cId="1387793893" sldId="2026819584"/>
            <ac:spMk id="10" creationId="{ECC4157F-49F9-8C4E-A3DD-24FF5C9F9666}"/>
          </ac:spMkLst>
        </pc:spChg>
        <pc:picChg chg="del">
          <ac:chgData name="Nicolas Michel" userId="d441b5a5-d92b-462a-89a0-2af9e5dd3c79" providerId="ADAL" clId="{F251B290-26A8-7343-A999-F2DF08A07E21}" dt="2021-05-21T07:37:20.314" v="9018" actId="478"/>
          <ac:picMkLst>
            <pc:docMk/>
            <pc:sldMk cId="1387793893" sldId="2026819584"/>
            <ac:picMk id="2" creationId="{EF831075-5B71-3848-BA91-2E3B92E8AC46}"/>
          </ac:picMkLst>
        </pc:picChg>
        <pc:picChg chg="add mod">
          <ac:chgData name="Nicolas Michel" userId="d441b5a5-d92b-462a-89a0-2af9e5dd3c79" providerId="ADAL" clId="{F251B290-26A8-7343-A999-F2DF08A07E21}" dt="2021-05-21T07:37:26.296" v="9020" actId="14100"/>
          <ac:picMkLst>
            <pc:docMk/>
            <pc:sldMk cId="1387793893" sldId="2026819584"/>
            <ac:picMk id="4" creationId="{F32853A4-9C01-3143-AB2C-FBA83D1E013C}"/>
          </ac:picMkLst>
        </pc:picChg>
      </pc:sldChg>
      <pc:sldChg chg="addSp delSp modSp add mod">
        <pc:chgData name="Nicolas Michel" userId="d441b5a5-d92b-462a-89a0-2af9e5dd3c79" providerId="ADAL" clId="{F251B290-26A8-7343-A999-F2DF08A07E21}" dt="2021-05-21T07:45:20.312" v="9174"/>
        <pc:sldMkLst>
          <pc:docMk/>
          <pc:sldMk cId="2141151310" sldId="2026819585"/>
        </pc:sldMkLst>
        <pc:spChg chg="mod">
          <ac:chgData name="Nicolas Michel" userId="d441b5a5-d92b-462a-89a0-2af9e5dd3c79" providerId="ADAL" clId="{F251B290-26A8-7343-A999-F2DF08A07E21}" dt="2021-05-21T07:45:20.312" v="9174"/>
          <ac:spMkLst>
            <pc:docMk/>
            <pc:sldMk cId="2141151310" sldId="2026819585"/>
            <ac:spMk id="4" creationId="{09B6555F-1EAF-4F7A-8578-4612F0A9F50E}"/>
          </ac:spMkLst>
        </pc:spChg>
        <pc:spChg chg="mod">
          <ac:chgData name="Nicolas Michel" userId="d441b5a5-d92b-462a-89a0-2af9e5dd3c79" providerId="ADAL" clId="{F251B290-26A8-7343-A999-F2DF08A07E21}" dt="2021-05-21T07:40:42.820" v="9140" actId="14100"/>
          <ac:spMkLst>
            <pc:docMk/>
            <pc:sldMk cId="2141151310" sldId="2026819585"/>
            <ac:spMk id="7" creationId="{7DB403A4-D178-444A-AE5E-CB7EE7E8A52B}"/>
          </ac:spMkLst>
        </pc:spChg>
        <pc:spChg chg="mod">
          <ac:chgData name="Nicolas Michel" userId="d441b5a5-d92b-462a-89a0-2af9e5dd3c79" providerId="ADAL" clId="{F251B290-26A8-7343-A999-F2DF08A07E21}" dt="2021-05-21T07:41:09.427" v="9146" actId="14100"/>
          <ac:spMkLst>
            <pc:docMk/>
            <pc:sldMk cId="2141151310" sldId="2026819585"/>
            <ac:spMk id="53" creationId="{23DC556F-0447-FE46-A0BC-B5A53782ECF6}"/>
          </ac:spMkLst>
        </pc:spChg>
        <pc:spChg chg="mod">
          <ac:chgData name="Nicolas Michel" userId="d441b5a5-d92b-462a-89a0-2af9e5dd3c79" providerId="ADAL" clId="{F251B290-26A8-7343-A999-F2DF08A07E21}" dt="2021-05-21T07:41:11.681" v="9147" actId="20577"/>
          <ac:spMkLst>
            <pc:docMk/>
            <pc:sldMk cId="2141151310" sldId="2026819585"/>
            <ac:spMk id="88" creationId="{5DE38498-7810-894E-9C44-2171FA4CD3A7}"/>
          </ac:spMkLst>
        </pc:spChg>
        <pc:spChg chg="del">
          <ac:chgData name="Nicolas Michel" userId="d441b5a5-d92b-462a-89a0-2af9e5dd3c79" providerId="ADAL" clId="{F251B290-26A8-7343-A999-F2DF08A07E21}" dt="2021-05-21T07:44:21.462" v="9163" actId="478"/>
          <ac:spMkLst>
            <pc:docMk/>
            <pc:sldMk cId="2141151310" sldId="2026819585"/>
            <ac:spMk id="95" creationId="{D8672F65-41A4-2E47-B8EC-30E741EA5D67}"/>
          </ac:spMkLst>
        </pc:spChg>
        <pc:spChg chg="add mod">
          <ac:chgData name="Nicolas Michel" userId="d441b5a5-d92b-462a-89a0-2af9e5dd3c79" providerId="ADAL" clId="{F251B290-26A8-7343-A999-F2DF08A07E21}" dt="2021-05-21T07:44:25.422" v="9168" actId="20577"/>
          <ac:spMkLst>
            <pc:docMk/>
            <pc:sldMk cId="2141151310" sldId="2026819585"/>
            <ac:spMk id="96" creationId="{DF8EB496-AFDC-6A49-80BA-28FF7AE7260E}"/>
          </ac:spMkLst>
        </pc:spChg>
        <pc:spChg chg="mod">
          <ac:chgData name="Nicolas Michel" userId="d441b5a5-d92b-462a-89a0-2af9e5dd3c79" providerId="ADAL" clId="{F251B290-26A8-7343-A999-F2DF08A07E21}" dt="2021-05-21T07:44:21.922" v="9164"/>
          <ac:spMkLst>
            <pc:docMk/>
            <pc:sldMk cId="2141151310" sldId="2026819585"/>
            <ac:spMk id="104" creationId="{A26BE4F7-1169-AD40-8839-AA4ECA4A87C9}"/>
          </ac:spMkLst>
        </pc:spChg>
        <pc:spChg chg="mod">
          <ac:chgData name="Nicolas Michel" userId="d441b5a5-d92b-462a-89a0-2af9e5dd3c79" providerId="ADAL" clId="{F251B290-26A8-7343-A999-F2DF08A07E21}" dt="2021-05-21T07:44:21.922" v="9164"/>
          <ac:spMkLst>
            <pc:docMk/>
            <pc:sldMk cId="2141151310" sldId="2026819585"/>
            <ac:spMk id="105" creationId="{CC910041-3AE3-E043-844C-3FA9FD308B85}"/>
          </ac:spMkLst>
        </pc:spChg>
        <pc:spChg chg="mod">
          <ac:chgData name="Nicolas Michel" userId="d441b5a5-d92b-462a-89a0-2af9e5dd3c79" providerId="ADAL" clId="{F251B290-26A8-7343-A999-F2DF08A07E21}" dt="2021-05-21T07:44:21.922" v="9164"/>
          <ac:spMkLst>
            <pc:docMk/>
            <pc:sldMk cId="2141151310" sldId="2026819585"/>
            <ac:spMk id="107" creationId="{A922DA9E-A53F-4D4E-A152-8F141030CBED}"/>
          </ac:spMkLst>
        </pc:spChg>
        <pc:spChg chg="mod">
          <ac:chgData name="Nicolas Michel" userId="d441b5a5-d92b-462a-89a0-2af9e5dd3c79" providerId="ADAL" clId="{F251B290-26A8-7343-A999-F2DF08A07E21}" dt="2021-05-21T07:44:21.922" v="9164"/>
          <ac:spMkLst>
            <pc:docMk/>
            <pc:sldMk cId="2141151310" sldId="2026819585"/>
            <ac:spMk id="108" creationId="{991C3C83-F1BE-D748-AA8F-20841323E02C}"/>
          </ac:spMkLst>
        </pc:spChg>
        <pc:spChg chg="mod">
          <ac:chgData name="Nicolas Michel" userId="d441b5a5-d92b-462a-89a0-2af9e5dd3c79" providerId="ADAL" clId="{F251B290-26A8-7343-A999-F2DF08A07E21}" dt="2021-05-21T07:44:21.922" v="9164"/>
          <ac:spMkLst>
            <pc:docMk/>
            <pc:sldMk cId="2141151310" sldId="2026819585"/>
            <ac:spMk id="109" creationId="{DBB37EC0-D996-A14E-8D28-1FC0CA9CC3FF}"/>
          </ac:spMkLst>
        </pc:spChg>
        <pc:grpChg chg="add mod">
          <ac:chgData name="Nicolas Michel" userId="d441b5a5-d92b-462a-89a0-2af9e5dd3c79" providerId="ADAL" clId="{F251B290-26A8-7343-A999-F2DF08A07E21}" dt="2021-05-21T07:44:21.922" v="9164"/>
          <ac:grpSpMkLst>
            <pc:docMk/>
            <pc:sldMk cId="2141151310" sldId="2026819585"/>
            <ac:grpSpMk id="97" creationId="{E68BBFF8-8AA1-7544-8765-4DEC034A15FE}"/>
          </ac:grpSpMkLst>
        </pc:grpChg>
        <pc:grpChg chg="add mod">
          <ac:chgData name="Nicolas Michel" userId="d441b5a5-d92b-462a-89a0-2af9e5dd3c79" providerId="ADAL" clId="{F251B290-26A8-7343-A999-F2DF08A07E21}" dt="2021-05-21T07:44:21.922" v="9164"/>
          <ac:grpSpMkLst>
            <pc:docMk/>
            <pc:sldMk cId="2141151310" sldId="2026819585"/>
            <ac:grpSpMk id="106" creationId="{1504D4C6-F2D3-E74F-9034-1C55AC725F77}"/>
          </ac:grpSpMkLst>
        </pc:grpChg>
        <pc:cxnChg chg="del mod">
          <ac:chgData name="Nicolas Michel" userId="d441b5a5-d92b-462a-89a0-2af9e5dd3c79" providerId="ADAL" clId="{F251B290-26A8-7343-A999-F2DF08A07E21}" dt="2021-05-21T07:39:55.250" v="9137" actId="478"/>
          <ac:cxnSpMkLst>
            <pc:docMk/>
            <pc:sldMk cId="2141151310" sldId="2026819585"/>
            <ac:cxnSpMk id="9" creationId="{A4248932-DFA5-C249-85D0-35A66564C93D}"/>
          </ac:cxnSpMkLst>
        </pc:cxnChg>
        <pc:cxnChg chg="add mod">
          <ac:chgData name="Nicolas Michel" userId="d441b5a5-d92b-462a-89a0-2af9e5dd3c79" providerId="ADAL" clId="{F251B290-26A8-7343-A999-F2DF08A07E21}" dt="2021-05-21T07:39:50.200" v="9136"/>
          <ac:cxnSpMkLst>
            <pc:docMk/>
            <pc:sldMk cId="2141151310" sldId="2026819585"/>
            <ac:cxnSpMk id="93" creationId="{055B5423-51EA-0848-8D34-BCABD820E682}"/>
          </ac:cxnSpMkLst>
        </pc:cxnChg>
        <pc:cxnChg chg="add mod">
          <ac:chgData name="Nicolas Michel" userId="d441b5a5-d92b-462a-89a0-2af9e5dd3c79" providerId="ADAL" clId="{F251B290-26A8-7343-A999-F2DF08A07E21}" dt="2021-05-21T07:39:50.200" v="9136"/>
          <ac:cxnSpMkLst>
            <pc:docMk/>
            <pc:sldMk cId="2141151310" sldId="2026819585"/>
            <ac:cxnSpMk id="94" creationId="{5BDB955E-C420-364C-AA04-64A7FE9A2FF1}"/>
          </ac:cxnSpMkLst>
        </pc:cxnChg>
      </pc:sldChg>
      <pc:sldChg chg="add del">
        <pc:chgData name="Nicolas Michel" userId="d441b5a5-d92b-462a-89a0-2af9e5dd3c79" providerId="ADAL" clId="{F251B290-26A8-7343-A999-F2DF08A07E21}" dt="2021-05-21T07:39:25.819" v="9133"/>
        <pc:sldMkLst>
          <pc:docMk/>
          <pc:sldMk cId="2308114844" sldId="2026819585"/>
        </pc:sldMkLst>
      </pc:sldChg>
      <pc:sldChg chg="add del">
        <pc:chgData name="Nicolas Michel" userId="d441b5a5-d92b-462a-89a0-2af9e5dd3c79" providerId="ADAL" clId="{F251B290-26A8-7343-A999-F2DF08A07E21}" dt="2021-05-21T07:39:25.819" v="9133"/>
        <pc:sldMkLst>
          <pc:docMk/>
          <pc:sldMk cId="254135489" sldId="2026819586"/>
        </pc:sldMkLst>
      </pc:sldChg>
      <pc:sldChg chg="add del">
        <pc:chgData name="Nicolas Michel" userId="d441b5a5-d92b-462a-89a0-2af9e5dd3c79" providerId="ADAL" clId="{F251B290-26A8-7343-A999-F2DF08A07E21}" dt="2021-05-21T07:41:16.496" v="9148" actId="2696"/>
        <pc:sldMkLst>
          <pc:docMk/>
          <pc:sldMk cId="3616660463" sldId="2026819586"/>
        </pc:sldMkLst>
      </pc:sldChg>
      <pc:sldChg chg="modSp add mod">
        <pc:chgData name="Nicolas Michel" userId="d441b5a5-d92b-462a-89a0-2af9e5dd3c79" providerId="ADAL" clId="{F251B290-26A8-7343-A999-F2DF08A07E21}" dt="2021-05-21T07:42:46.127" v="9160" actId="20577"/>
        <pc:sldMkLst>
          <pc:docMk/>
          <pc:sldMk cId="3625561566" sldId="2026819586"/>
        </pc:sldMkLst>
        <pc:spChg chg="mod">
          <ac:chgData name="Nicolas Michel" userId="d441b5a5-d92b-462a-89a0-2af9e5dd3c79" providerId="ADAL" clId="{F251B290-26A8-7343-A999-F2DF08A07E21}" dt="2021-05-21T07:42:46.127" v="9160" actId="20577"/>
          <ac:spMkLst>
            <pc:docMk/>
            <pc:sldMk cId="3625561566" sldId="2026819586"/>
            <ac:spMk id="6" creationId="{34BD1782-C531-484B-9DD7-5C5EDA4AAD8B}"/>
          </ac:spMkLst>
        </pc:spChg>
      </pc:sldChg>
      <pc:sldChg chg="addSp delSp modSp add mod">
        <pc:chgData name="Nicolas Michel" userId="d441b5a5-d92b-462a-89a0-2af9e5dd3c79" providerId="ADAL" clId="{F251B290-26A8-7343-A999-F2DF08A07E21}" dt="2021-05-21T07:45:24.524" v="9175"/>
        <pc:sldMkLst>
          <pc:docMk/>
          <pc:sldMk cId="836116886" sldId="2026819587"/>
        </pc:sldMkLst>
        <pc:spChg chg="mod">
          <ac:chgData name="Nicolas Michel" userId="d441b5a5-d92b-462a-89a0-2af9e5dd3c79" providerId="ADAL" clId="{F251B290-26A8-7343-A999-F2DF08A07E21}" dt="2021-05-21T07:45:24.524" v="9175"/>
          <ac:spMkLst>
            <pc:docMk/>
            <pc:sldMk cId="836116886" sldId="2026819587"/>
            <ac:spMk id="4" creationId="{09B6555F-1EAF-4F7A-8578-4612F0A9F50E}"/>
          </ac:spMkLst>
        </pc:spChg>
        <pc:spChg chg="del">
          <ac:chgData name="Nicolas Michel" userId="d441b5a5-d92b-462a-89a0-2af9e5dd3c79" providerId="ADAL" clId="{F251B290-26A8-7343-A999-F2DF08A07E21}" dt="2021-05-21T07:44:31.719" v="9169" actId="478"/>
          <ac:spMkLst>
            <pc:docMk/>
            <pc:sldMk cId="836116886" sldId="2026819587"/>
            <ac:spMk id="95" creationId="{D8672F65-41A4-2E47-B8EC-30E741EA5D67}"/>
          </ac:spMkLst>
        </pc:spChg>
        <pc:spChg chg="add mod">
          <ac:chgData name="Nicolas Michel" userId="d441b5a5-d92b-462a-89a0-2af9e5dd3c79" providerId="ADAL" clId="{F251B290-26A8-7343-A999-F2DF08A07E21}" dt="2021-05-21T07:44:32.157" v="9170"/>
          <ac:spMkLst>
            <pc:docMk/>
            <pc:sldMk cId="836116886" sldId="2026819587"/>
            <ac:spMk id="96" creationId="{0C7DF33A-9978-6641-A1CC-3EBC2114ABEB}"/>
          </ac:spMkLst>
        </pc:spChg>
        <pc:spChg chg="mod">
          <ac:chgData name="Nicolas Michel" userId="d441b5a5-d92b-462a-89a0-2af9e5dd3c79" providerId="ADAL" clId="{F251B290-26A8-7343-A999-F2DF08A07E21}" dt="2021-05-21T07:44:32.157" v="9170"/>
          <ac:spMkLst>
            <pc:docMk/>
            <pc:sldMk cId="836116886" sldId="2026819587"/>
            <ac:spMk id="104" creationId="{81C47872-B23A-6841-A56C-3CAC4C80CB03}"/>
          </ac:spMkLst>
        </pc:spChg>
        <pc:spChg chg="mod">
          <ac:chgData name="Nicolas Michel" userId="d441b5a5-d92b-462a-89a0-2af9e5dd3c79" providerId="ADAL" clId="{F251B290-26A8-7343-A999-F2DF08A07E21}" dt="2021-05-21T07:44:32.157" v="9170"/>
          <ac:spMkLst>
            <pc:docMk/>
            <pc:sldMk cId="836116886" sldId="2026819587"/>
            <ac:spMk id="105" creationId="{12A35DC4-591F-3E45-90C2-1DAF7A0CB543}"/>
          </ac:spMkLst>
        </pc:spChg>
        <pc:spChg chg="mod">
          <ac:chgData name="Nicolas Michel" userId="d441b5a5-d92b-462a-89a0-2af9e5dd3c79" providerId="ADAL" clId="{F251B290-26A8-7343-A999-F2DF08A07E21}" dt="2021-05-21T07:44:32.157" v="9170"/>
          <ac:spMkLst>
            <pc:docMk/>
            <pc:sldMk cId="836116886" sldId="2026819587"/>
            <ac:spMk id="107" creationId="{D8671470-B7FB-6D4D-824B-3113DC93F00B}"/>
          </ac:spMkLst>
        </pc:spChg>
        <pc:spChg chg="mod">
          <ac:chgData name="Nicolas Michel" userId="d441b5a5-d92b-462a-89a0-2af9e5dd3c79" providerId="ADAL" clId="{F251B290-26A8-7343-A999-F2DF08A07E21}" dt="2021-05-21T07:44:32.157" v="9170"/>
          <ac:spMkLst>
            <pc:docMk/>
            <pc:sldMk cId="836116886" sldId="2026819587"/>
            <ac:spMk id="108" creationId="{3F160996-3289-3F40-A20F-F857025F7622}"/>
          </ac:spMkLst>
        </pc:spChg>
        <pc:spChg chg="mod">
          <ac:chgData name="Nicolas Michel" userId="d441b5a5-d92b-462a-89a0-2af9e5dd3c79" providerId="ADAL" clId="{F251B290-26A8-7343-A999-F2DF08A07E21}" dt="2021-05-21T07:44:32.157" v="9170"/>
          <ac:spMkLst>
            <pc:docMk/>
            <pc:sldMk cId="836116886" sldId="2026819587"/>
            <ac:spMk id="109" creationId="{4CECCBF3-CCE6-BF48-B45A-973FDE80A14E}"/>
          </ac:spMkLst>
        </pc:spChg>
        <pc:grpChg chg="add mod">
          <ac:chgData name="Nicolas Michel" userId="d441b5a5-d92b-462a-89a0-2af9e5dd3c79" providerId="ADAL" clId="{F251B290-26A8-7343-A999-F2DF08A07E21}" dt="2021-05-21T07:44:32.157" v="9170"/>
          <ac:grpSpMkLst>
            <pc:docMk/>
            <pc:sldMk cId="836116886" sldId="2026819587"/>
            <ac:grpSpMk id="97" creationId="{DAAC28B7-C026-2141-9634-ABEC719250D4}"/>
          </ac:grpSpMkLst>
        </pc:grpChg>
        <pc:grpChg chg="add mod">
          <ac:chgData name="Nicolas Michel" userId="d441b5a5-d92b-462a-89a0-2af9e5dd3c79" providerId="ADAL" clId="{F251B290-26A8-7343-A999-F2DF08A07E21}" dt="2021-05-21T07:44:32.157" v="9170"/>
          <ac:grpSpMkLst>
            <pc:docMk/>
            <pc:sldMk cId="836116886" sldId="2026819587"/>
            <ac:grpSpMk id="106" creationId="{83B8E708-792D-9D4D-A53E-47BB9BA41902}"/>
          </ac:grpSpMkLst>
        </pc:grpChg>
        <pc:cxnChg chg="add mod">
          <ac:chgData name="Nicolas Michel" userId="d441b5a5-d92b-462a-89a0-2af9e5dd3c79" providerId="ADAL" clId="{F251B290-26A8-7343-A999-F2DF08A07E21}" dt="2021-05-21T07:43:54.213" v="9162"/>
          <ac:cxnSpMkLst>
            <pc:docMk/>
            <pc:sldMk cId="836116886" sldId="2026819587"/>
            <ac:cxnSpMk id="93" creationId="{133B8132-4063-D447-AA59-1D5580108D95}"/>
          </ac:cxnSpMkLst>
        </pc:cxnChg>
        <pc:cxnChg chg="add mod">
          <ac:chgData name="Nicolas Michel" userId="d441b5a5-d92b-462a-89a0-2af9e5dd3c79" providerId="ADAL" clId="{F251B290-26A8-7343-A999-F2DF08A07E21}" dt="2021-05-21T07:43:54.213" v="9162"/>
          <ac:cxnSpMkLst>
            <pc:docMk/>
            <pc:sldMk cId="836116886" sldId="2026819587"/>
            <ac:cxnSpMk id="94" creationId="{4C04FFAC-8BB8-434D-B163-68568B2F5CC9}"/>
          </ac:cxnSpMkLst>
        </pc:cxnChg>
      </pc:sldChg>
      <pc:sldMasterChg chg="delSldLayout">
        <pc:chgData name="Nicolas Michel" userId="d441b5a5-d92b-462a-89a0-2af9e5dd3c79" providerId="ADAL" clId="{F251B290-26A8-7343-A999-F2DF08A07E21}" dt="2021-05-21T07:49:42.681" v="9179" actId="2696"/>
        <pc:sldMasterMkLst>
          <pc:docMk/>
          <pc:sldMasterMk cId="928140892" sldId="2147483937"/>
        </pc:sldMasterMkLst>
        <pc:sldLayoutChg chg="del">
          <pc:chgData name="Nicolas Michel" userId="d441b5a5-d92b-462a-89a0-2af9e5dd3c79" providerId="ADAL" clId="{F251B290-26A8-7343-A999-F2DF08A07E21}" dt="2021-05-21T07:49:42.681" v="9179" actId="2696"/>
          <pc:sldLayoutMkLst>
            <pc:docMk/>
            <pc:sldMasterMk cId="928140892" sldId="2147483937"/>
            <pc:sldLayoutMk cId="124713179" sldId="2147484073"/>
          </pc:sldLayoutMkLst>
        </pc:sldLayoutChg>
        <pc:sldLayoutChg chg="del">
          <pc:chgData name="Nicolas Michel" userId="d441b5a5-d92b-462a-89a0-2af9e5dd3c79" providerId="ADAL" clId="{F251B290-26A8-7343-A999-F2DF08A07E21}" dt="2021-05-21T07:49:42.681" v="9179" actId="2696"/>
          <pc:sldLayoutMkLst>
            <pc:docMk/>
            <pc:sldMasterMk cId="928140892" sldId="2147483937"/>
            <pc:sldLayoutMk cId="443329400" sldId="2147484086"/>
          </pc:sldLayoutMkLst>
        </pc:sldLayoutChg>
      </pc:sldMasterChg>
    </pc:docChg>
  </pc:docChgLst>
  <pc:docChgLst>
    <pc:chgData name="Nicolas Michel" userId="d441b5a5-d92b-462a-89a0-2af9e5dd3c79" providerId="ADAL" clId="{0E2D1807-BFCD-064D-8B52-664C4F12931B}"/>
    <pc:docChg chg="modSld">
      <pc:chgData name="Nicolas Michel" userId="d441b5a5-d92b-462a-89a0-2af9e5dd3c79" providerId="ADAL" clId="{0E2D1807-BFCD-064D-8B52-664C4F12931B}" dt="2021-06-01T19:48:11.060" v="4" actId="1076"/>
      <pc:docMkLst>
        <pc:docMk/>
      </pc:docMkLst>
      <pc:sldChg chg="modSp mod">
        <pc:chgData name="Nicolas Michel" userId="d441b5a5-d92b-462a-89a0-2af9e5dd3c79" providerId="ADAL" clId="{0E2D1807-BFCD-064D-8B52-664C4F12931B}" dt="2021-06-01T15:41:39.114" v="3" actId="20577"/>
        <pc:sldMkLst>
          <pc:docMk/>
          <pc:sldMk cId="3540618122" sldId="1027"/>
        </pc:sldMkLst>
        <pc:spChg chg="mod">
          <ac:chgData name="Nicolas Michel" userId="d441b5a5-d92b-462a-89a0-2af9e5dd3c79" providerId="ADAL" clId="{0E2D1807-BFCD-064D-8B52-664C4F12931B}" dt="2021-06-01T15:41:39.114" v="3" actId="20577"/>
          <ac:spMkLst>
            <pc:docMk/>
            <pc:sldMk cId="3540618122" sldId="1027"/>
            <ac:spMk id="33" creationId="{80E93F5D-276F-F847-8349-DF6ED9C6C692}"/>
          </ac:spMkLst>
        </pc:spChg>
      </pc:sldChg>
      <pc:sldChg chg="modSp mod">
        <pc:chgData name="Nicolas Michel" userId="d441b5a5-d92b-462a-89a0-2af9e5dd3c79" providerId="ADAL" clId="{0E2D1807-BFCD-064D-8B52-664C4F12931B}" dt="2021-06-01T19:48:11.060" v="4" actId="1076"/>
        <pc:sldMkLst>
          <pc:docMk/>
          <pc:sldMk cId="4293444444" sldId="2026819562"/>
        </pc:sldMkLst>
        <pc:spChg chg="mod">
          <ac:chgData name="Nicolas Michel" userId="d441b5a5-d92b-462a-89a0-2af9e5dd3c79" providerId="ADAL" clId="{0E2D1807-BFCD-064D-8B52-664C4F12931B}" dt="2021-06-01T19:48:11.060" v="4" actId="1076"/>
          <ac:spMkLst>
            <pc:docMk/>
            <pc:sldMk cId="4293444444" sldId="2026819562"/>
            <ac:spMk id="34" creationId="{82926999-D424-0C49-989D-B6FE4C461219}"/>
          </ac:spMkLst>
        </pc:spChg>
        <pc:cxnChg chg="mod">
          <ac:chgData name="Nicolas Michel" userId="d441b5a5-d92b-462a-89a0-2af9e5dd3c79" providerId="ADAL" clId="{0E2D1807-BFCD-064D-8B52-664C4F12931B}" dt="2021-06-01T19:48:11.060" v="4" actId="1076"/>
          <ac:cxnSpMkLst>
            <pc:docMk/>
            <pc:sldMk cId="4293444444" sldId="2026819562"/>
            <ac:cxnSpMk id="28" creationId="{541D7AAA-95CC-CC41-AD67-0712ECF0977E}"/>
          </ac:cxnSpMkLst>
        </pc:cxnChg>
        <pc:cxnChg chg="mod">
          <ac:chgData name="Nicolas Michel" userId="d441b5a5-d92b-462a-89a0-2af9e5dd3c79" providerId="ADAL" clId="{0E2D1807-BFCD-064D-8B52-664C4F12931B}" dt="2021-06-01T19:48:11.060" v="4" actId="1076"/>
          <ac:cxnSpMkLst>
            <pc:docMk/>
            <pc:sldMk cId="4293444444" sldId="2026819562"/>
            <ac:cxnSpMk id="31" creationId="{D97F600F-9449-014D-8D6D-14F6E127F50A}"/>
          </ac:cxnSpMkLst>
        </pc:cxn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Metropolis" panose="00000500000000000000" pitchFamily="50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004553-04C5-4BB3-AD4E-8B2EF3CDDAF9}" type="datetimeFigureOut">
              <a:rPr lang="en-US" smtClean="0">
                <a:latin typeface="Metropolis" panose="00000500000000000000" pitchFamily="50" charset="0"/>
              </a:rPr>
              <a:t>11/17/21</a:t>
            </a:fld>
            <a:endParaRPr lang="en-US" dirty="0">
              <a:latin typeface="Metropolis" panose="00000500000000000000" pitchFamily="50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Metropolis" panose="00000500000000000000" pitchFamily="50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6A881F-0910-47D3-BD01-4F68834EC353}" type="slidenum">
              <a:rPr lang="en-US" smtClean="0">
                <a:latin typeface="Metropolis" panose="00000500000000000000" pitchFamily="50" charset="0"/>
              </a:rPr>
              <a:t>‹#›</a:t>
            </a:fld>
            <a:endParaRPr lang="en-US" dirty="0">
              <a:latin typeface="Metropolis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8667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etropolis" panose="00000500000000000000" pitchFamily="50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etropolis" panose="00000500000000000000" pitchFamily="50" charset="0"/>
              </a:defRPr>
            </a:lvl1pPr>
          </a:lstStyle>
          <a:p>
            <a:fld id="{3CB6F0DB-E055-41D0-9102-627A646E4242}" type="datetimeFigureOut">
              <a:rPr lang="en-US" smtClean="0"/>
              <a:pPr/>
              <a:t>11/16/21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88988" y="609600"/>
            <a:ext cx="5280025" cy="2971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457200" y="3810000"/>
            <a:ext cx="5943600" cy="48768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etropolis" panose="00000500000000000000" pitchFamily="50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etropolis" panose="00000500000000000000" pitchFamily="50" charset="0"/>
              </a:defRPr>
            </a:lvl1pPr>
          </a:lstStyle>
          <a:p>
            <a:fld id="{9F4FBC3A-A12C-40F9-BB8D-BC30C790139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29097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etropolis" panose="00000500000000000000" pitchFamily="50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etropolis" panose="00000500000000000000" pitchFamily="50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etropolis" panose="00000500000000000000" pitchFamily="50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etropolis" panose="00000500000000000000" pitchFamily="50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etropolis" panose="00000500000000000000" pitchFamily="50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trike="noStrike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193353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15735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5655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3080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1508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41616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026576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22188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55848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9199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17160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trike="noStrike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18038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660641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122922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22479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88445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07470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6345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81501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2877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3999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70293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4FBC3A-A12C-40F9-BB8D-BC30C7901396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39727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2.svg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2.sv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2.sv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click to edit"/>
          <p:cNvSpPr>
            <a:spLocks noGrp="1"/>
          </p:cNvSpPr>
          <p:nvPr>
            <p:ph type="title" hasCustomPrompt="1"/>
          </p:nvPr>
        </p:nvSpPr>
        <p:spPr>
          <a:xfrm>
            <a:off x="6592949" y="1582578"/>
            <a:ext cx="5102866" cy="1234440"/>
          </a:xfrm>
        </p:spPr>
        <p:txBody>
          <a:bodyPr wrap="square" anchor="b"/>
          <a:lstStyle>
            <a:lvl1pPr algn="l">
              <a:defRPr sz="4000" b="0" cap="none" baseline="0"/>
            </a:lvl1pPr>
          </a:lstStyle>
          <a:p>
            <a:r>
              <a:rPr lang="en-US" dirty="0"/>
              <a:t>Title Slide - Leaf and Ocean Color Theme</a:t>
            </a:r>
          </a:p>
        </p:txBody>
      </p:sp>
      <p:sp>
        <p:nvSpPr>
          <p:cNvPr id="128" name="Subtitle click to edit">
            <a:extLst>
              <a:ext uri="{FF2B5EF4-FFF2-40B4-BE49-F238E27FC236}">
                <a16:creationId xmlns:a16="http://schemas.microsoft.com/office/drawing/2014/main" id="{6EBAFA4D-7B92-4E38-8320-94F3BCA2E41C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6592948" y="2867279"/>
            <a:ext cx="5116452" cy="416403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subtitle placeholder</a:t>
            </a:r>
          </a:p>
        </p:txBody>
      </p:sp>
      <p:sp>
        <p:nvSpPr>
          <p:cNvPr id="7" name="Click to edit Speaker Name ">
            <a:extLst>
              <a:ext uri="{FF2B5EF4-FFF2-40B4-BE49-F238E27FC236}">
                <a16:creationId xmlns:a16="http://schemas.microsoft.com/office/drawing/2014/main" id="{DEA43E1E-B208-4DC4-9D6A-01669D00DA1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592948" y="4737425"/>
            <a:ext cx="5402202" cy="355601"/>
          </a:xfrm>
        </p:spPr>
        <p:txBody>
          <a:bodyPr anchor="b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None/>
              <a:tabLst/>
              <a:defRPr lang="en-US" sz="1600" b="0" i="0" u="none" strike="noStrike" smtClean="0">
                <a:effectLst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Speaker Name (Insert pronouns)</a:t>
            </a:r>
          </a:p>
        </p:txBody>
      </p:sp>
      <p:sp>
        <p:nvSpPr>
          <p:cNvPr id="129" name="Click to edit role">
            <a:extLst>
              <a:ext uri="{FF2B5EF4-FFF2-40B4-BE49-F238E27FC236}">
                <a16:creationId xmlns:a16="http://schemas.microsoft.com/office/drawing/2014/main" id="{2111BB8B-7B37-4FB4-B2CD-984FE1C6C5E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92948" y="5138745"/>
            <a:ext cx="5402202" cy="355601"/>
          </a:xfrm>
        </p:spPr>
        <p:txBody>
          <a:bodyPr/>
          <a:lstStyle>
            <a:lvl1pPr algn="l">
              <a:buNone/>
              <a:defRPr sz="16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Role / Division at VMware</a:t>
            </a:r>
          </a:p>
        </p:txBody>
      </p:sp>
      <p:grpSp>
        <p:nvGrpSpPr>
          <p:cNvPr id="5" name="parallelogram graphics">
            <a:extLst>
              <a:ext uri="{FF2B5EF4-FFF2-40B4-BE49-F238E27FC236}">
                <a16:creationId xmlns:a16="http://schemas.microsoft.com/office/drawing/2014/main" id="{9FD6412E-4CA0-D249-939D-85D976E512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1488217" y="1084671"/>
            <a:ext cx="9623529" cy="5494609"/>
            <a:chOff x="-1488217" y="1084671"/>
            <a:chExt cx="9623529" cy="5494609"/>
          </a:xfrm>
        </p:grpSpPr>
        <p:sp>
          <p:nvSpPr>
            <p:cNvPr id="35" name="Freeform 34">
              <a:extLst>
                <a:ext uri="{FF2B5EF4-FFF2-40B4-BE49-F238E27FC236}">
                  <a16:creationId xmlns:a16="http://schemas.microsoft.com/office/drawing/2014/main" id="{FC6E33BE-E922-E74A-8DF9-693000E673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2700000">
              <a:off x="2061554" y="1519285"/>
              <a:ext cx="2801109" cy="7318881"/>
            </a:xfrm>
            <a:custGeom>
              <a:avLst/>
              <a:gdLst>
                <a:gd name="connsiteX0" fmla="*/ 0 w 2801109"/>
                <a:gd name="connsiteY0" fmla="*/ 0 h 7318881"/>
                <a:gd name="connsiteX1" fmla="*/ 2801109 w 2801109"/>
                <a:gd name="connsiteY1" fmla="*/ 0 h 7318881"/>
                <a:gd name="connsiteX2" fmla="*/ 2801109 w 2801109"/>
                <a:gd name="connsiteY2" fmla="*/ 4642648 h 7318881"/>
                <a:gd name="connsiteX3" fmla="*/ 163834 w 2801109"/>
                <a:gd name="connsiteY3" fmla="*/ 7318881 h 7318881"/>
                <a:gd name="connsiteX4" fmla="*/ 0 w 2801109"/>
                <a:gd name="connsiteY4" fmla="*/ 7155046 h 7318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01109" h="7318881">
                  <a:moveTo>
                    <a:pt x="0" y="0"/>
                  </a:moveTo>
                  <a:lnTo>
                    <a:pt x="2801109" y="0"/>
                  </a:lnTo>
                  <a:lnTo>
                    <a:pt x="2801109" y="4642648"/>
                  </a:lnTo>
                  <a:lnTo>
                    <a:pt x="163834" y="7318881"/>
                  </a:lnTo>
                  <a:lnTo>
                    <a:pt x="0" y="7155046"/>
                  </a:lnTo>
                  <a:close/>
                </a:path>
              </a:pathLst>
            </a:custGeom>
            <a:gradFill>
              <a:gsLst>
                <a:gs pos="25000">
                  <a:schemeClr val="bg1">
                    <a:alpha val="0"/>
                  </a:schemeClr>
                </a:gs>
                <a:gs pos="72000">
                  <a:schemeClr val="accent1"/>
                </a:gs>
              </a:gsLst>
              <a:lin ang="42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34" name="Freeform 33">
              <a:extLst>
                <a:ext uri="{FF2B5EF4-FFF2-40B4-BE49-F238E27FC236}">
                  <a16:creationId xmlns:a16="http://schemas.microsoft.com/office/drawing/2014/main" id="{02065BB3-0DD8-1442-A077-9B671C2CD5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2700000">
              <a:off x="1987453" y="-2390999"/>
              <a:ext cx="2672190" cy="9623529"/>
            </a:xfrm>
            <a:custGeom>
              <a:avLst/>
              <a:gdLst>
                <a:gd name="connsiteX0" fmla="*/ 0 w 2672190"/>
                <a:gd name="connsiteY0" fmla="*/ 2669635 h 9623529"/>
                <a:gd name="connsiteX1" fmla="*/ 2669635 w 2672190"/>
                <a:gd name="connsiteY1" fmla="*/ 0 h 9623529"/>
                <a:gd name="connsiteX2" fmla="*/ 2669635 w 2672190"/>
                <a:gd name="connsiteY2" fmla="*/ 8389488 h 9623529"/>
                <a:gd name="connsiteX3" fmla="*/ 2671345 w 2672190"/>
                <a:gd name="connsiteY3" fmla="*/ 8407448 h 9623529"/>
                <a:gd name="connsiteX4" fmla="*/ 2671258 w 2672190"/>
                <a:gd name="connsiteY4" fmla="*/ 9386208 h 9623529"/>
                <a:gd name="connsiteX5" fmla="*/ 1437129 w 2672190"/>
                <a:gd name="connsiteY5" fmla="*/ 9623529 h 9623529"/>
                <a:gd name="connsiteX6" fmla="*/ 0 w 2672190"/>
                <a:gd name="connsiteY6" fmla="*/ 8186399 h 9623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72190" h="9623529">
                  <a:moveTo>
                    <a:pt x="0" y="2669635"/>
                  </a:moveTo>
                  <a:lnTo>
                    <a:pt x="2669635" y="0"/>
                  </a:lnTo>
                  <a:lnTo>
                    <a:pt x="2669635" y="8389488"/>
                  </a:lnTo>
                  <a:lnTo>
                    <a:pt x="2671345" y="8407448"/>
                  </a:lnTo>
                  <a:cubicBezTo>
                    <a:pt x="2674309" y="8739688"/>
                    <a:pt x="2668294" y="9053968"/>
                    <a:pt x="2671258" y="9386208"/>
                  </a:cubicBezTo>
                  <a:lnTo>
                    <a:pt x="1437129" y="9623529"/>
                  </a:lnTo>
                  <a:lnTo>
                    <a:pt x="0" y="8186399"/>
                  </a:lnTo>
                  <a:close/>
                </a:path>
              </a:pathLst>
            </a:custGeom>
            <a:gradFill>
              <a:gsLst>
                <a:gs pos="33000">
                  <a:schemeClr val="accent4"/>
                </a:gs>
                <a:gs pos="78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4" name="VMware logo">
            <a:extLst>
              <a:ext uri="{FF2B5EF4-FFF2-40B4-BE49-F238E27FC236}">
                <a16:creationId xmlns:a16="http://schemas.microsoft.com/office/drawing/2014/main" id="{D131BC43-C06C-5040-8CFE-30972EE1D90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9085" y="6215185"/>
            <a:ext cx="1535550" cy="556262"/>
          </a:xfrm>
          <a:prstGeom prst="rect">
            <a:avLst/>
          </a:prstGeom>
        </p:spPr>
      </p:pic>
      <p:sp>
        <p:nvSpPr>
          <p:cNvPr id="15" name="Copyright" descr="Confidential copyright VMware, Inc. 2021">
            <a:extLst>
              <a:ext uri="{FF2B5EF4-FFF2-40B4-BE49-F238E27FC236}">
                <a16:creationId xmlns:a16="http://schemas.microsoft.com/office/drawing/2014/main" id="{858A0686-35C3-5C4B-A7C6-165B8F365E23}"/>
              </a:ext>
            </a:extLst>
          </p:cNvPr>
          <p:cNvSpPr txBox="1"/>
          <p:nvPr userDrawn="1"/>
        </p:nvSpPr>
        <p:spPr bwMode="white">
          <a:xfrm flipH="1">
            <a:off x="1974533" y="6462226"/>
            <a:ext cx="1728888" cy="18669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800" dirty="0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Confidential </a:t>
            </a:r>
            <a:r>
              <a:rPr lang="en-US" sz="700" dirty="0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en-US" sz="800" dirty="0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Arial" panose="020B0604020202020204" pitchFamily="34" charset="0"/>
              </a:rPr>
              <a:t>│</a:t>
            </a:r>
            <a:r>
              <a:rPr lang="en-US" sz="800" kern="1200" dirty="0">
                <a:solidFill>
                  <a:schemeClr val="bg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©2021 VMware, Inc.</a:t>
            </a:r>
          </a:p>
        </p:txBody>
      </p:sp>
      <p:sp>
        <p:nvSpPr>
          <p:cNvPr id="18" name="Click to edit role">
            <a:extLst>
              <a:ext uri="{FF2B5EF4-FFF2-40B4-BE49-F238E27FC236}">
                <a16:creationId xmlns:a16="http://schemas.microsoft.com/office/drawing/2014/main" id="{006FF8D0-7AF6-C549-9BFB-E838D6CDCA0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592948" y="5485986"/>
            <a:ext cx="5402202" cy="355601"/>
          </a:xfrm>
        </p:spPr>
        <p:txBody>
          <a:bodyPr/>
          <a:lstStyle>
            <a:lvl1pPr algn="l">
              <a:buNone/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2947705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ection Header with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hoto" descr="Image within a parallelogram that shows two diverse male workers having a discussion, one is holding a digital tablet, one is working on a laptop.">
            <a:extLst>
              <a:ext uri="{FF2B5EF4-FFF2-40B4-BE49-F238E27FC236}">
                <a16:creationId xmlns:a16="http://schemas.microsoft.com/office/drawing/2014/main" id="{4249174F-D683-2A44-B6F6-F53CABFCDEA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035619" y="0"/>
            <a:ext cx="8153205" cy="6858000"/>
          </a:xfrm>
          <a:prstGeom prst="rect">
            <a:avLst/>
          </a:prstGeom>
        </p:spPr>
      </p:pic>
      <p:grpSp>
        <p:nvGrpSpPr>
          <p:cNvPr id="4" name="Photo parallelogram">
            <a:extLst>
              <a:ext uri="{FF2B5EF4-FFF2-40B4-BE49-F238E27FC236}">
                <a16:creationId xmlns:a16="http://schemas.microsoft.com/office/drawing/2014/main" id="{8B962EAF-5F4D-3D43-B036-87DCC0EE22E1}"/>
              </a:ext>
            </a:extLst>
          </p:cNvPr>
          <p:cNvGrpSpPr/>
          <p:nvPr userDrawn="1"/>
        </p:nvGrpSpPr>
        <p:grpSpPr>
          <a:xfrm>
            <a:off x="-1" y="-1147317"/>
            <a:ext cx="13073278" cy="9169882"/>
            <a:chOff x="-1" y="-1147317"/>
            <a:chExt cx="13073278" cy="9169882"/>
          </a:xfrm>
        </p:grpSpPr>
        <p:sp>
          <p:nvSpPr>
            <p:cNvPr id="32" name="Freeform: Shape 28">
              <a:extLst>
                <a:ext uri="{FF2B5EF4-FFF2-40B4-BE49-F238E27FC236}">
                  <a16:creationId xmlns:a16="http://schemas.microsoft.com/office/drawing/2014/main" id="{9CBDC427-8C18-8540-A2B8-03585D82DB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2700000">
              <a:off x="9046350" y="3334944"/>
              <a:ext cx="970552" cy="4540137"/>
            </a:xfrm>
            <a:custGeom>
              <a:avLst/>
              <a:gdLst>
                <a:gd name="connsiteX0" fmla="*/ 1 w 970552"/>
                <a:gd name="connsiteY0" fmla="*/ 970551 h 4540137"/>
                <a:gd name="connsiteX1" fmla="*/ 970552 w 970552"/>
                <a:gd name="connsiteY1" fmla="*/ 0 h 4540137"/>
                <a:gd name="connsiteX2" fmla="*/ 970552 w 970552"/>
                <a:gd name="connsiteY2" fmla="*/ 3569585 h 4540137"/>
                <a:gd name="connsiteX3" fmla="*/ 0 w 970552"/>
                <a:gd name="connsiteY3" fmla="*/ 4540137 h 454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0552" h="4540137">
                  <a:moveTo>
                    <a:pt x="1" y="970551"/>
                  </a:moveTo>
                  <a:lnTo>
                    <a:pt x="970552" y="0"/>
                  </a:lnTo>
                  <a:lnTo>
                    <a:pt x="970552" y="3569585"/>
                  </a:lnTo>
                  <a:lnTo>
                    <a:pt x="0" y="4540137"/>
                  </a:lnTo>
                  <a:close/>
                </a:path>
              </a:pathLst>
            </a:custGeom>
            <a:gradFill>
              <a:gsLst>
                <a:gs pos="24000">
                  <a:schemeClr val="bg1">
                    <a:alpha val="0"/>
                  </a:schemeClr>
                </a:gs>
                <a:gs pos="78000">
                  <a:schemeClr val="bg1"/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" name="Isosceles Triangle 1">
              <a:extLst>
                <a:ext uri="{FF2B5EF4-FFF2-40B4-BE49-F238E27FC236}">
                  <a16:creationId xmlns:a16="http://schemas.microsoft.com/office/drawing/2014/main" id="{B4BC3A27-8DAD-4476-9725-CF11880123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943276" y="3622876"/>
              <a:ext cx="3251263" cy="3253579"/>
            </a:xfrm>
            <a:prstGeom prst="triangle">
              <a:avLst>
                <a:gd name="adj" fmla="val 10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46FCD12-70AD-43E4-97A5-E350476D99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10800000">
              <a:off x="-1" y="-1"/>
              <a:ext cx="10873127" cy="6868836"/>
            </a:xfrm>
            <a:custGeom>
              <a:avLst/>
              <a:gdLst>
                <a:gd name="connsiteX0" fmla="*/ 10873127 w 10873127"/>
                <a:gd name="connsiteY0" fmla="*/ 6868836 h 6868836"/>
                <a:gd name="connsiteX1" fmla="*/ 0 w 10873127"/>
                <a:gd name="connsiteY1" fmla="*/ 6868836 h 6868836"/>
                <a:gd name="connsiteX2" fmla="*/ 6863947 w 10873127"/>
                <a:gd name="connsiteY2" fmla="*/ 0 h 6868836"/>
                <a:gd name="connsiteX3" fmla="*/ 10873127 w 10873127"/>
                <a:gd name="connsiteY3" fmla="*/ 0 h 6868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73127" h="6868836">
                  <a:moveTo>
                    <a:pt x="10873127" y="6868836"/>
                  </a:moveTo>
                  <a:lnTo>
                    <a:pt x="0" y="6868836"/>
                  </a:lnTo>
                  <a:lnTo>
                    <a:pt x="6863947" y="0"/>
                  </a:lnTo>
                  <a:lnTo>
                    <a:pt x="1087312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0" name="Mask">
              <a:extLst>
                <a:ext uri="{FF2B5EF4-FFF2-40B4-BE49-F238E27FC236}">
                  <a16:creationId xmlns:a16="http://schemas.microsoft.com/office/drawing/2014/main" id="{1434EE0F-07D2-4A4A-9732-A88CE7C9520F}"/>
                </a:ext>
              </a:extLst>
            </p:cNvPr>
            <p:cNvSpPr/>
            <p:nvPr userDrawn="1"/>
          </p:nvSpPr>
          <p:spPr>
            <a:xfrm flipV="1">
              <a:off x="0" y="-1147317"/>
              <a:ext cx="13073277" cy="9169882"/>
            </a:xfrm>
            <a:custGeom>
              <a:avLst/>
              <a:gdLst>
                <a:gd name="connsiteX0" fmla="*/ 0 w 13073277"/>
                <a:gd name="connsiteY0" fmla="*/ 9169882 h 9169882"/>
                <a:gd name="connsiteX1" fmla="*/ 12404785 w 13073277"/>
                <a:gd name="connsiteY1" fmla="*/ 9169882 h 9169882"/>
                <a:gd name="connsiteX2" fmla="*/ 12404785 w 13073277"/>
                <a:gd name="connsiteY2" fmla="*/ 9169882 h 9169882"/>
                <a:gd name="connsiteX3" fmla="*/ 13073277 w 13073277"/>
                <a:gd name="connsiteY3" fmla="*/ 9169882 h 9169882"/>
                <a:gd name="connsiteX4" fmla="*/ 13073277 w 13073277"/>
                <a:gd name="connsiteY4" fmla="*/ 0 h 9169882"/>
                <a:gd name="connsiteX5" fmla="*/ 12188824 w 13073277"/>
                <a:gd name="connsiteY5" fmla="*/ 0 h 9169882"/>
                <a:gd name="connsiteX6" fmla="*/ 12188824 w 13073277"/>
                <a:gd name="connsiteY6" fmla="*/ 8625 h 9169882"/>
                <a:gd name="connsiteX7" fmla="*/ 0 w 13073277"/>
                <a:gd name="connsiteY7" fmla="*/ 8625 h 9169882"/>
                <a:gd name="connsiteX8" fmla="*/ 0 w 13073277"/>
                <a:gd name="connsiteY8" fmla="*/ 1164565 h 9169882"/>
                <a:gd name="connsiteX9" fmla="*/ 12188824 w 13073277"/>
                <a:gd name="connsiteY9" fmla="*/ 1164565 h 9169882"/>
                <a:gd name="connsiteX10" fmla="*/ 12188824 w 13073277"/>
                <a:gd name="connsiteY10" fmla="*/ 8013942 h 9169882"/>
                <a:gd name="connsiteX11" fmla="*/ 0 w 13073277"/>
                <a:gd name="connsiteY11" fmla="*/ 8013942 h 9169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073277" h="9169882">
                  <a:moveTo>
                    <a:pt x="0" y="9169882"/>
                  </a:moveTo>
                  <a:lnTo>
                    <a:pt x="12404785" y="9169882"/>
                  </a:lnTo>
                  <a:lnTo>
                    <a:pt x="12404785" y="9169882"/>
                  </a:lnTo>
                  <a:lnTo>
                    <a:pt x="13073277" y="9169882"/>
                  </a:lnTo>
                  <a:lnTo>
                    <a:pt x="13073277" y="0"/>
                  </a:lnTo>
                  <a:lnTo>
                    <a:pt x="12188824" y="0"/>
                  </a:lnTo>
                  <a:lnTo>
                    <a:pt x="12188824" y="8625"/>
                  </a:lnTo>
                  <a:lnTo>
                    <a:pt x="0" y="8625"/>
                  </a:lnTo>
                  <a:lnTo>
                    <a:pt x="0" y="1164565"/>
                  </a:lnTo>
                  <a:lnTo>
                    <a:pt x="12188824" y="1164565"/>
                  </a:lnTo>
                  <a:lnTo>
                    <a:pt x="12188824" y="8013942"/>
                  </a:lnTo>
                  <a:lnTo>
                    <a:pt x="0" y="8013942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Title 1">
            <a:extLst>
              <a:ext uri="{FF2B5EF4-FFF2-40B4-BE49-F238E27FC236}">
                <a16:creationId xmlns:a16="http://schemas.microsoft.com/office/drawing/2014/main" id="{2AC6091C-E947-4C0C-85B0-C87C084ACB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9108" y="938794"/>
            <a:ext cx="6427626" cy="1229360"/>
          </a:xfrm>
        </p:spPr>
        <p:txBody>
          <a:bodyPr wrap="square" anchor="b"/>
          <a:lstStyle>
            <a:lvl1pPr algn="l">
              <a:defRPr sz="3600" b="0" cap="none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Section Title Option 6</a:t>
            </a:r>
            <a:br>
              <a:rPr lang="en-US" dirty="0"/>
            </a:br>
            <a:r>
              <a:rPr lang="en-US" dirty="0"/>
              <a:t>with photo</a:t>
            </a:r>
          </a:p>
        </p:txBody>
      </p:sp>
      <p:sp>
        <p:nvSpPr>
          <p:cNvPr id="18" name="Subtitle">
            <a:extLst>
              <a:ext uri="{FF2B5EF4-FFF2-40B4-BE49-F238E27FC236}">
                <a16:creationId xmlns:a16="http://schemas.microsoft.com/office/drawing/2014/main" id="{A2044BBD-0109-43FF-A52D-8FA2841A4DF6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602966" y="2267712"/>
            <a:ext cx="6255034" cy="70088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z="2400" dirty="0"/>
              <a:t>Closeup of two employees having a meeting at a table, dressed casually. </a:t>
            </a:r>
            <a:r>
              <a:rPr lang="en-US" dirty="0"/>
              <a:t>Replace text with optional subhead or delete.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530B9954-0444-284A-882F-F841373C3B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9085" y="6218399"/>
            <a:ext cx="1539751" cy="557784"/>
          </a:xfrm>
          <a:prstGeom prst="rect">
            <a:avLst/>
          </a:prstGeom>
        </p:spPr>
      </p:pic>
      <p:sp>
        <p:nvSpPr>
          <p:cNvPr id="16" name="Copyright" descr="Confidential copyright VMware, Inc. 2021">
            <a:extLst>
              <a:ext uri="{FF2B5EF4-FFF2-40B4-BE49-F238E27FC236}">
                <a16:creationId xmlns:a16="http://schemas.microsoft.com/office/drawing/2014/main" id="{55CE012D-EFA7-5349-8FA3-8BDA280608C8}"/>
              </a:ext>
            </a:extLst>
          </p:cNvPr>
          <p:cNvSpPr txBox="1"/>
          <p:nvPr userDrawn="1"/>
        </p:nvSpPr>
        <p:spPr bwMode="white">
          <a:xfrm flipH="1">
            <a:off x="1974533" y="6462226"/>
            <a:ext cx="1728888" cy="18669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Confidential </a:t>
            </a:r>
            <a:r>
              <a:rPr lang="en-US" sz="7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Arial" panose="020B0604020202020204" pitchFamily="34" charset="0"/>
              </a:rPr>
              <a:t>│</a:t>
            </a:r>
            <a:r>
              <a:rPr lang="en-US" sz="800" kern="1200" dirty="0">
                <a:solidFill>
                  <a:schemeClr val="tx2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©2021 VMware, Inc.</a:t>
            </a:r>
          </a:p>
        </p:txBody>
      </p:sp>
      <p:sp>
        <p:nvSpPr>
          <p:cNvPr id="19" name="page number">
            <a:extLst>
              <a:ext uri="{FF2B5EF4-FFF2-40B4-BE49-F238E27FC236}">
                <a16:creationId xmlns:a16="http://schemas.microsoft.com/office/drawing/2014/main" id="{EA90A6E1-2960-3A43-85A7-7D1A9045D72B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9421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Section Header with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30">
            <a:extLst>
              <a:ext uri="{FF2B5EF4-FFF2-40B4-BE49-F238E27FC236}">
                <a16:creationId xmlns:a16="http://schemas.microsoft.com/office/drawing/2014/main" id="{23540E6D-7782-A947-A0D7-EF56A1E213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4005165" y="1"/>
            <a:ext cx="8183660" cy="6858000"/>
          </a:xfrm>
          <a:prstGeom prst="rect">
            <a:avLst/>
          </a:prstGeom>
        </p:spPr>
      </p:pic>
      <p:grpSp>
        <p:nvGrpSpPr>
          <p:cNvPr id="20" name="Photo parallelogram">
            <a:extLst>
              <a:ext uri="{FF2B5EF4-FFF2-40B4-BE49-F238E27FC236}">
                <a16:creationId xmlns:a16="http://schemas.microsoft.com/office/drawing/2014/main" id="{F72EC879-2EA6-B148-92DF-BAD45E3E213A}"/>
              </a:ext>
            </a:extLst>
          </p:cNvPr>
          <p:cNvGrpSpPr/>
          <p:nvPr userDrawn="1"/>
        </p:nvGrpSpPr>
        <p:grpSpPr>
          <a:xfrm>
            <a:off x="-1" y="-1147317"/>
            <a:ext cx="13073278" cy="9169882"/>
            <a:chOff x="-1" y="-1147317"/>
            <a:chExt cx="13073278" cy="9169882"/>
          </a:xfrm>
        </p:grpSpPr>
        <p:sp>
          <p:nvSpPr>
            <p:cNvPr id="21" name="Freeform: Shape 28">
              <a:extLst>
                <a:ext uri="{FF2B5EF4-FFF2-40B4-BE49-F238E27FC236}">
                  <a16:creationId xmlns:a16="http://schemas.microsoft.com/office/drawing/2014/main" id="{B3E6C007-ABD8-004F-B045-BEB88D729F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2700000">
              <a:off x="9046350" y="3334944"/>
              <a:ext cx="970552" cy="4540137"/>
            </a:xfrm>
            <a:custGeom>
              <a:avLst/>
              <a:gdLst>
                <a:gd name="connsiteX0" fmla="*/ 1 w 970552"/>
                <a:gd name="connsiteY0" fmla="*/ 970551 h 4540137"/>
                <a:gd name="connsiteX1" fmla="*/ 970552 w 970552"/>
                <a:gd name="connsiteY1" fmla="*/ 0 h 4540137"/>
                <a:gd name="connsiteX2" fmla="*/ 970552 w 970552"/>
                <a:gd name="connsiteY2" fmla="*/ 3569585 h 4540137"/>
                <a:gd name="connsiteX3" fmla="*/ 0 w 970552"/>
                <a:gd name="connsiteY3" fmla="*/ 4540137 h 454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0552" h="4540137">
                  <a:moveTo>
                    <a:pt x="1" y="970551"/>
                  </a:moveTo>
                  <a:lnTo>
                    <a:pt x="970552" y="0"/>
                  </a:lnTo>
                  <a:lnTo>
                    <a:pt x="970552" y="3569585"/>
                  </a:lnTo>
                  <a:lnTo>
                    <a:pt x="0" y="4540137"/>
                  </a:lnTo>
                  <a:close/>
                </a:path>
              </a:pathLst>
            </a:custGeom>
            <a:gradFill>
              <a:gsLst>
                <a:gs pos="24000">
                  <a:schemeClr val="bg1">
                    <a:alpha val="0"/>
                  </a:schemeClr>
                </a:gs>
                <a:gs pos="78000">
                  <a:schemeClr val="bg1"/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2" name="Isosceles Triangle 1">
              <a:extLst>
                <a:ext uri="{FF2B5EF4-FFF2-40B4-BE49-F238E27FC236}">
                  <a16:creationId xmlns:a16="http://schemas.microsoft.com/office/drawing/2014/main" id="{57CB1D1A-227D-9040-AB7C-86ABF97CBC6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943276" y="3622876"/>
              <a:ext cx="3251263" cy="3253579"/>
            </a:xfrm>
            <a:prstGeom prst="triangle">
              <a:avLst>
                <a:gd name="adj" fmla="val 10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3" name="Freeform: Shape 27">
              <a:extLst>
                <a:ext uri="{FF2B5EF4-FFF2-40B4-BE49-F238E27FC236}">
                  <a16:creationId xmlns:a16="http://schemas.microsoft.com/office/drawing/2014/main" id="{B2FE9A9E-4684-3148-8554-74DA936D366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10800000">
              <a:off x="-1" y="-1"/>
              <a:ext cx="10873127" cy="6868836"/>
            </a:xfrm>
            <a:custGeom>
              <a:avLst/>
              <a:gdLst>
                <a:gd name="connsiteX0" fmla="*/ 10873127 w 10873127"/>
                <a:gd name="connsiteY0" fmla="*/ 6868836 h 6868836"/>
                <a:gd name="connsiteX1" fmla="*/ 0 w 10873127"/>
                <a:gd name="connsiteY1" fmla="*/ 6868836 h 6868836"/>
                <a:gd name="connsiteX2" fmla="*/ 6863947 w 10873127"/>
                <a:gd name="connsiteY2" fmla="*/ 0 h 6868836"/>
                <a:gd name="connsiteX3" fmla="*/ 10873127 w 10873127"/>
                <a:gd name="connsiteY3" fmla="*/ 0 h 6868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73127" h="6868836">
                  <a:moveTo>
                    <a:pt x="10873127" y="6868836"/>
                  </a:moveTo>
                  <a:lnTo>
                    <a:pt x="0" y="6868836"/>
                  </a:lnTo>
                  <a:lnTo>
                    <a:pt x="6863947" y="0"/>
                  </a:lnTo>
                  <a:lnTo>
                    <a:pt x="1087312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4" name="Mask">
              <a:extLst>
                <a:ext uri="{FF2B5EF4-FFF2-40B4-BE49-F238E27FC236}">
                  <a16:creationId xmlns:a16="http://schemas.microsoft.com/office/drawing/2014/main" id="{422114DE-537D-5040-95CE-7B50A9F51150}"/>
                </a:ext>
              </a:extLst>
            </p:cNvPr>
            <p:cNvSpPr/>
            <p:nvPr userDrawn="1"/>
          </p:nvSpPr>
          <p:spPr>
            <a:xfrm flipV="1">
              <a:off x="0" y="-1147317"/>
              <a:ext cx="13073277" cy="9169882"/>
            </a:xfrm>
            <a:custGeom>
              <a:avLst/>
              <a:gdLst>
                <a:gd name="connsiteX0" fmla="*/ 0 w 13073277"/>
                <a:gd name="connsiteY0" fmla="*/ 9169882 h 9169882"/>
                <a:gd name="connsiteX1" fmla="*/ 12404785 w 13073277"/>
                <a:gd name="connsiteY1" fmla="*/ 9169882 h 9169882"/>
                <a:gd name="connsiteX2" fmla="*/ 12404785 w 13073277"/>
                <a:gd name="connsiteY2" fmla="*/ 9169882 h 9169882"/>
                <a:gd name="connsiteX3" fmla="*/ 13073277 w 13073277"/>
                <a:gd name="connsiteY3" fmla="*/ 9169882 h 9169882"/>
                <a:gd name="connsiteX4" fmla="*/ 13073277 w 13073277"/>
                <a:gd name="connsiteY4" fmla="*/ 0 h 9169882"/>
                <a:gd name="connsiteX5" fmla="*/ 12188824 w 13073277"/>
                <a:gd name="connsiteY5" fmla="*/ 0 h 9169882"/>
                <a:gd name="connsiteX6" fmla="*/ 12188824 w 13073277"/>
                <a:gd name="connsiteY6" fmla="*/ 8625 h 9169882"/>
                <a:gd name="connsiteX7" fmla="*/ 0 w 13073277"/>
                <a:gd name="connsiteY7" fmla="*/ 8625 h 9169882"/>
                <a:gd name="connsiteX8" fmla="*/ 0 w 13073277"/>
                <a:gd name="connsiteY8" fmla="*/ 1164565 h 9169882"/>
                <a:gd name="connsiteX9" fmla="*/ 12188824 w 13073277"/>
                <a:gd name="connsiteY9" fmla="*/ 1164565 h 9169882"/>
                <a:gd name="connsiteX10" fmla="*/ 12188824 w 13073277"/>
                <a:gd name="connsiteY10" fmla="*/ 8013942 h 9169882"/>
                <a:gd name="connsiteX11" fmla="*/ 0 w 13073277"/>
                <a:gd name="connsiteY11" fmla="*/ 8013942 h 9169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073277" h="9169882">
                  <a:moveTo>
                    <a:pt x="0" y="9169882"/>
                  </a:moveTo>
                  <a:lnTo>
                    <a:pt x="12404785" y="9169882"/>
                  </a:lnTo>
                  <a:lnTo>
                    <a:pt x="12404785" y="9169882"/>
                  </a:lnTo>
                  <a:lnTo>
                    <a:pt x="13073277" y="9169882"/>
                  </a:lnTo>
                  <a:lnTo>
                    <a:pt x="13073277" y="0"/>
                  </a:lnTo>
                  <a:lnTo>
                    <a:pt x="12188824" y="0"/>
                  </a:lnTo>
                  <a:lnTo>
                    <a:pt x="12188824" y="8625"/>
                  </a:lnTo>
                  <a:lnTo>
                    <a:pt x="0" y="8625"/>
                  </a:lnTo>
                  <a:lnTo>
                    <a:pt x="0" y="1164565"/>
                  </a:lnTo>
                  <a:lnTo>
                    <a:pt x="12188824" y="1164565"/>
                  </a:lnTo>
                  <a:lnTo>
                    <a:pt x="12188824" y="8013942"/>
                  </a:lnTo>
                  <a:lnTo>
                    <a:pt x="0" y="8013942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Title 1">
            <a:extLst>
              <a:ext uri="{FF2B5EF4-FFF2-40B4-BE49-F238E27FC236}">
                <a16:creationId xmlns:a16="http://schemas.microsoft.com/office/drawing/2014/main" id="{2AC6091C-E947-4C0C-85B0-C87C084ACB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9108" y="938794"/>
            <a:ext cx="6427626" cy="1229360"/>
          </a:xfrm>
        </p:spPr>
        <p:txBody>
          <a:bodyPr wrap="square" anchor="b"/>
          <a:lstStyle>
            <a:lvl1pPr algn="l">
              <a:defRPr sz="3600" b="0" cap="none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Section Title Option 7</a:t>
            </a:r>
            <a:br>
              <a:rPr lang="en-US" dirty="0"/>
            </a:br>
            <a:r>
              <a:rPr lang="en-US" dirty="0"/>
              <a:t>with photo</a:t>
            </a:r>
          </a:p>
        </p:txBody>
      </p:sp>
      <p:sp>
        <p:nvSpPr>
          <p:cNvPr id="18" name="Subtitle">
            <a:extLst>
              <a:ext uri="{FF2B5EF4-FFF2-40B4-BE49-F238E27FC236}">
                <a16:creationId xmlns:a16="http://schemas.microsoft.com/office/drawing/2014/main" id="{A2044BBD-0109-43FF-A52D-8FA2841A4DF6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602966" y="2267712"/>
            <a:ext cx="6414522" cy="70088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Baby turtles coming out of nest = conservation. Replace text with optional subhead or delete.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F4569604-923F-E14A-B400-72ABFA856CC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9085" y="6218399"/>
            <a:ext cx="1539751" cy="557784"/>
          </a:xfrm>
          <a:prstGeom prst="rect">
            <a:avLst/>
          </a:prstGeom>
        </p:spPr>
      </p:pic>
      <p:sp>
        <p:nvSpPr>
          <p:cNvPr id="16" name="Copyright" descr="Confidential copyright VMware, Inc. 2021">
            <a:extLst>
              <a:ext uri="{FF2B5EF4-FFF2-40B4-BE49-F238E27FC236}">
                <a16:creationId xmlns:a16="http://schemas.microsoft.com/office/drawing/2014/main" id="{EA525EA8-CE01-AC47-A328-ED5914532992}"/>
              </a:ext>
            </a:extLst>
          </p:cNvPr>
          <p:cNvSpPr txBox="1"/>
          <p:nvPr userDrawn="1"/>
        </p:nvSpPr>
        <p:spPr bwMode="white">
          <a:xfrm flipH="1">
            <a:off x="1974533" y="6462226"/>
            <a:ext cx="1728888" cy="18669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Confidential </a:t>
            </a:r>
            <a:r>
              <a:rPr lang="en-US" sz="7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Arial" panose="020B0604020202020204" pitchFamily="34" charset="0"/>
              </a:rPr>
              <a:t>│</a:t>
            </a:r>
            <a:r>
              <a:rPr lang="en-US" sz="800" kern="1200" dirty="0">
                <a:solidFill>
                  <a:schemeClr val="tx2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©2021 VMware, Inc.</a:t>
            </a:r>
          </a:p>
        </p:txBody>
      </p:sp>
      <p:sp>
        <p:nvSpPr>
          <p:cNvPr id="19" name="page number">
            <a:extLst>
              <a:ext uri="{FF2B5EF4-FFF2-40B4-BE49-F238E27FC236}">
                <a16:creationId xmlns:a16="http://schemas.microsoft.com/office/drawing/2014/main" id="{B7596FE4-59D4-0A4E-B5E4-08B14C453988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8926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Section Header with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Image within a parallelogram that speaks to sustainability; image is of a school of fish in the ocean.">
            <a:extLst>
              <a:ext uri="{FF2B5EF4-FFF2-40B4-BE49-F238E27FC236}">
                <a16:creationId xmlns:a16="http://schemas.microsoft.com/office/drawing/2014/main" id="{18A5E8D0-8A67-4648-8412-1CAD64144E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85765" y="1"/>
            <a:ext cx="8203060" cy="6857999"/>
          </a:xfrm>
          <a:prstGeom prst="rect">
            <a:avLst/>
          </a:prstGeom>
        </p:spPr>
      </p:pic>
      <p:grpSp>
        <p:nvGrpSpPr>
          <p:cNvPr id="20" name="Photo parallelogram">
            <a:extLst>
              <a:ext uri="{FF2B5EF4-FFF2-40B4-BE49-F238E27FC236}">
                <a16:creationId xmlns:a16="http://schemas.microsoft.com/office/drawing/2014/main" id="{E824C545-4B27-8643-BFAF-E0EB5F397B21}"/>
              </a:ext>
            </a:extLst>
          </p:cNvPr>
          <p:cNvGrpSpPr/>
          <p:nvPr userDrawn="1"/>
        </p:nvGrpSpPr>
        <p:grpSpPr>
          <a:xfrm>
            <a:off x="-1" y="-1147317"/>
            <a:ext cx="13073278" cy="9169882"/>
            <a:chOff x="-1" y="-1147317"/>
            <a:chExt cx="13073278" cy="9169882"/>
          </a:xfrm>
        </p:grpSpPr>
        <p:sp>
          <p:nvSpPr>
            <p:cNvPr id="21" name="Freeform: Shape 28">
              <a:extLst>
                <a:ext uri="{FF2B5EF4-FFF2-40B4-BE49-F238E27FC236}">
                  <a16:creationId xmlns:a16="http://schemas.microsoft.com/office/drawing/2014/main" id="{70DB9740-AE45-BB48-9C2E-05652BE723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2700000">
              <a:off x="9046350" y="3334944"/>
              <a:ext cx="970552" cy="4540137"/>
            </a:xfrm>
            <a:custGeom>
              <a:avLst/>
              <a:gdLst>
                <a:gd name="connsiteX0" fmla="*/ 1 w 970552"/>
                <a:gd name="connsiteY0" fmla="*/ 970551 h 4540137"/>
                <a:gd name="connsiteX1" fmla="*/ 970552 w 970552"/>
                <a:gd name="connsiteY1" fmla="*/ 0 h 4540137"/>
                <a:gd name="connsiteX2" fmla="*/ 970552 w 970552"/>
                <a:gd name="connsiteY2" fmla="*/ 3569585 h 4540137"/>
                <a:gd name="connsiteX3" fmla="*/ 0 w 970552"/>
                <a:gd name="connsiteY3" fmla="*/ 4540137 h 454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0552" h="4540137">
                  <a:moveTo>
                    <a:pt x="1" y="970551"/>
                  </a:moveTo>
                  <a:lnTo>
                    <a:pt x="970552" y="0"/>
                  </a:lnTo>
                  <a:lnTo>
                    <a:pt x="970552" y="3569585"/>
                  </a:lnTo>
                  <a:lnTo>
                    <a:pt x="0" y="4540137"/>
                  </a:lnTo>
                  <a:close/>
                </a:path>
              </a:pathLst>
            </a:custGeom>
            <a:gradFill>
              <a:gsLst>
                <a:gs pos="24000">
                  <a:schemeClr val="bg1">
                    <a:alpha val="0"/>
                  </a:schemeClr>
                </a:gs>
                <a:gs pos="78000">
                  <a:schemeClr val="bg1"/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2" name="Isosceles Triangle 1">
              <a:extLst>
                <a:ext uri="{FF2B5EF4-FFF2-40B4-BE49-F238E27FC236}">
                  <a16:creationId xmlns:a16="http://schemas.microsoft.com/office/drawing/2014/main" id="{42FD0D12-FAF4-8B48-82C0-E268E8F67A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943276" y="3622876"/>
              <a:ext cx="3251263" cy="3253579"/>
            </a:xfrm>
            <a:prstGeom prst="triangle">
              <a:avLst>
                <a:gd name="adj" fmla="val 10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3" name="Freeform: Shape 27">
              <a:extLst>
                <a:ext uri="{FF2B5EF4-FFF2-40B4-BE49-F238E27FC236}">
                  <a16:creationId xmlns:a16="http://schemas.microsoft.com/office/drawing/2014/main" id="{087E96CC-AEF4-814C-A476-35B6121A9F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10800000">
              <a:off x="-1" y="-1"/>
              <a:ext cx="10873127" cy="6868836"/>
            </a:xfrm>
            <a:custGeom>
              <a:avLst/>
              <a:gdLst>
                <a:gd name="connsiteX0" fmla="*/ 10873127 w 10873127"/>
                <a:gd name="connsiteY0" fmla="*/ 6868836 h 6868836"/>
                <a:gd name="connsiteX1" fmla="*/ 0 w 10873127"/>
                <a:gd name="connsiteY1" fmla="*/ 6868836 h 6868836"/>
                <a:gd name="connsiteX2" fmla="*/ 6863947 w 10873127"/>
                <a:gd name="connsiteY2" fmla="*/ 0 h 6868836"/>
                <a:gd name="connsiteX3" fmla="*/ 10873127 w 10873127"/>
                <a:gd name="connsiteY3" fmla="*/ 0 h 6868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73127" h="6868836">
                  <a:moveTo>
                    <a:pt x="10873127" y="6868836"/>
                  </a:moveTo>
                  <a:lnTo>
                    <a:pt x="0" y="6868836"/>
                  </a:lnTo>
                  <a:lnTo>
                    <a:pt x="6863947" y="0"/>
                  </a:lnTo>
                  <a:lnTo>
                    <a:pt x="1087312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4" name="Mask">
              <a:extLst>
                <a:ext uri="{FF2B5EF4-FFF2-40B4-BE49-F238E27FC236}">
                  <a16:creationId xmlns:a16="http://schemas.microsoft.com/office/drawing/2014/main" id="{D7FD1D2C-1AC1-2446-A153-063FE3A70C61}"/>
                </a:ext>
              </a:extLst>
            </p:cNvPr>
            <p:cNvSpPr/>
            <p:nvPr userDrawn="1"/>
          </p:nvSpPr>
          <p:spPr>
            <a:xfrm flipV="1">
              <a:off x="0" y="-1147317"/>
              <a:ext cx="13073277" cy="9169882"/>
            </a:xfrm>
            <a:custGeom>
              <a:avLst/>
              <a:gdLst>
                <a:gd name="connsiteX0" fmla="*/ 0 w 13073277"/>
                <a:gd name="connsiteY0" fmla="*/ 9169882 h 9169882"/>
                <a:gd name="connsiteX1" fmla="*/ 12404785 w 13073277"/>
                <a:gd name="connsiteY1" fmla="*/ 9169882 h 9169882"/>
                <a:gd name="connsiteX2" fmla="*/ 12404785 w 13073277"/>
                <a:gd name="connsiteY2" fmla="*/ 9169882 h 9169882"/>
                <a:gd name="connsiteX3" fmla="*/ 13073277 w 13073277"/>
                <a:gd name="connsiteY3" fmla="*/ 9169882 h 9169882"/>
                <a:gd name="connsiteX4" fmla="*/ 13073277 w 13073277"/>
                <a:gd name="connsiteY4" fmla="*/ 0 h 9169882"/>
                <a:gd name="connsiteX5" fmla="*/ 12188824 w 13073277"/>
                <a:gd name="connsiteY5" fmla="*/ 0 h 9169882"/>
                <a:gd name="connsiteX6" fmla="*/ 12188824 w 13073277"/>
                <a:gd name="connsiteY6" fmla="*/ 8625 h 9169882"/>
                <a:gd name="connsiteX7" fmla="*/ 0 w 13073277"/>
                <a:gd name="connsiteY7" fmla="*/ 8625 h 9169882"/>
                <a:gd name="connsiteX8" fmla="*/ 0 w 13073277"/>
                <a:gd name="connsiteY8" fmla="*/ 1164565 h 9169882"/>
                <a:gd name="connsiteX9" fmla="*/ 12188824 w 13073277"/>
                <a:gd name="connsiteY9" fmla="*/ 1164565 h 9169882"/>
                <a:gd name="connsiteX10" fmla="*/ 12188824 w 13073277"/>
                <a:gd name="connsiteY10" fmla="*/ 8013942 h 9169882"/>
                <a:gd name="connsiteX11" fmla="*/ 0 w 13073277"/>
                <a:gd name="connsiteY11" fmla="*/ 8013942 h 9169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073277" h="9169882">
                  <a:moveTo>
                    <a:pt x="0" y="9169882"/>
                  </a:moveTo>
                  <a:lnTo>
                    <a:pt x="12404785" y="9169882"/>
                  </a:lnTo>
                  <a:lnTo>
                    <a:pt x="12404785" y="9169882"/>
                  </a:lnTo>
                  <a:lnTo>
                    <a:pt x="13073277" y="9169882"/>
                  </a:lnTo>
                  <a:lnTo>
                    <a:pt x="13073277" y="0"/>
                  </a:lnTo>
                  <a:lnTo>
                    <a:pt x="12188824" y="0"/>
                  </a:lnTo>
                  <a:lnTo>
                    <a:pt x="12188824" y="8625"/>
                  </a:lnTo>
                  <a:lnTo>
                    <a:pt x="0" y="8625"/>
                  </a:lnTo>
                  <a:lnTo>
                    <a:pt x="0" y="1164565"/>
                  </a:lnTo>
                  <a:lnTo>
                    <a:pt x="12188824" y="1164565"/>
                  </a:lnTo>
                  <a:lnTo>
                    <a:pt x="12188824" y="8013942"/>
                  </a:lnTo>
                  <a:lnTo>
                    <a:pt x="0" y="8013942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Title 1">
            <a:extLst>
              <a:ext uri="{FF2B5EF4-FFF2-40B4-BE49-F238E27FC236}">
                <a16:creationId xmlns:a16="http://schemas.microsoft.com/office/drawing/2014/main" id="{2AC6091C-E947-4C0C-85B0-C87C084ACB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9108" y="938794"/>
            <a:ext cx="6427626" cy="1229360"/>
          </a:xfrm>
        </p:spPr>
        <p:txBody>
          <a:bodyPr wrap="square" anchor="b"/>
          <a:lstStyle>
            <a:lvl1pPr algn="l">
              <a:defRPr sz="3600" b="0" cap="none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Section Title Option 8</a:t>
            </a:r>
            <a:br>
              <a:rPr lang="en-US" dirty="0"/>
            </a:br>
            <a:r>
              <a:rPr lang="en-US" dirty="0"/>
              <a:t>with photo</a:t>
            </a:r>
          </a:p>
        </p:txBody>
      </p:sp>
      <p:sp>
        <p:nvSpPr>
          <p:cNvPr id="18" name="Subtitle">
            <a:extLst>
              <a:ext uri="{FF2B5EF4-FFF2-40B4-BE49-F238E27FC236}">
                <a16:creationId xmlns:a16="http://schemas.microsoft.com/office/drawing/2014/main" id="{A2044BBD-0109-43FF-A52D-8FA2841A4DF6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602966" y="2267712"/>
            <a:ext cx="6408402" cy="70088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Underwater view of a school of fish = sustainability. Replace text with optional subhead or delete.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B03D0671-4AAD-BE48-8940-48D65B65498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9085" y="6218399"/>
            <a:ext cx="1539751" cy="557784"/>
          </a:xfrm>
          <a:prstGeom prst="rect">
            <a:avLst/>
          </a:prstGeom>
        </p:spPr>
      </p:pic>
      <p:sp>
        <p:nvSpPr>
          <p:cNvPr id="16" name="Copyright" descr="Confidential copyright VMware, Inc. 2021">
            <a:extLst>
              <a:ext uri="{FF2B5EF4-FFF2-40B4-BE49-F238E27FC236}">
                <a16:creationId xmlns:a16="http://schemas.microsoft.com/office/drawing/2014/main" id="{163884E4-824D-3146-B61D-4821119E7501}"/>
              </a:ext>
            </a:extLst>
          </p:cNvPr>
          <p:cNvSpPr txBox="1"/>
          <p:nvPr userDrawn="1"/>
        </p:nvSpPr>
        <p:spPr bwMode="white">
          <a:xfrm flipH="1">
            <a:off x="1974533" y="6462226"/>
            <a:ext cx="1728888" cy="18669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Confidential </a:t>
            </a:r>
            <a:r>
              <a:rPr lang="en-US" sz="7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Arial" panose="020B0604020202020204" pitchFamily="34" charset="0"/>
              </a:rPr>
              <a:t>│</a:t>
            </a:r>
            <a:r>
              <a:rPr lang="en-US" sz="800" kern="1200" dirty="0">
                <a:solidFill>
                  <a:schemeClr val="tx2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©2021 VMware, Inc.</a:t>
            </a:r>
          </a:p>
        </p:txBody>
      </p:sp>
      <p:sp>
        <p:nvSpPr>
          <p:cNvPr id="19" name="page number">
            <a:extLst>
              <a:ext uri="{FF2B5EF4-FFF2-40B4-BE49-F238E27FC236}">
                <a16:creationId xmlns:a16="http://schemas.microsoft.com/office/drawing/2014/main" id="{75CEFF6F-DEAE-124A-A7E8-4A2D776D0794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5735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ection Header with Photo –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>
            <a:extLst>
              <a:ext uri="{FF2B5EF4-FFF2-40B4-BE49-F238E27FC236}">
                <a16:creationId xmlns:a16="http://schemas.microsoft.com/office/drawing/2014/main" id="{465064DB-79E1-A641-9982-8490028343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7023" y="633994"/>
            <a:ext cx="7268540" cy="1229360"/>
          </a:xfrm>
        </p:spPr>
        <p:txBody>
          <a:bodyPr wrap="square" anchor="b"/>
          <a:lstStyle>
            <a:lvl1pPr algn="l">
              <a:defRPr sz="3600" b="0" cap="none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 Text Slide with Leaf Color Virtual Cloud Network Illustration</a:t>
            </a:r>
          </a:p>
        </p:txBody>
      </p:sp>
      <p:sp>
        <p:nvSpPr>
          <p:cNvPr id="32" name="Subtitle 2">
            <a:extLst>
              <a:ext uri="{FF2B5EF4-FFF2-40B4-BE49-F238E27FC236}">
                <a16:creationId xmlns:a16="http://schemas.microsoft.com/office/drawing/2014/main" id="{86E664DE-55F4-0A4D-8BCE-06F2C2ECF7E6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570881" y="1962912"/>
            <a:ext cx="6408402" cy="70088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text lorem ipsum sed dolor</a:t>
            </a:r>
          </a:p>
          <a:p>
            <a:r>
              <a:rPr lang="en-US" dirty="0"/>
              <a:t>• Lorem ipsum sed dolor</a:t>
            </a:r>
          </a:p>
          <a:p>
            <a:r>
              <a:rPr lang="en-US" dirty="0"/>
              <a:t>• </a:t>
            </a:r>
            <a:r>
              <a:rPr lang="en-US" dirty="0" err="1"/>
              <a:t>Consecteteur</a:t>
            </a:r>
            <a:r>
              <a:rPr lang="en-US" dirty="0"/>
              <a:t> dolor sed </a:t>
            </a:r>
            <a:r>
              <a:rPr lang="en-US" dirty="0" err="1"/>
              <a:t>ip</a:t>
            </a:r>
            <a:endParaRPr lang="en-US" dirty="0"/>
          </a:p>
          <a:p>
            <a:r>
              <a:rPr lang="en-US" dirty="0"/>
              <a:t>• Amis et ipsum dolor sed</a:t>
            </a:r>
          </a:p>
          <a:p>
            <a:r>
              <a:rPr lang="en-US" dirty="0"/>
              <a:t>• Lorem ipsum sed dolor</a:t>
            </a:r>
          </a:p>
        </p:txBody>
      </p:sp>
      <p:grpSp>
        <p:nvGrpSpPr>
          <p:cNvPr id="3" name="Illustration">
            <a:extLst>
              <a:ext uri="{FF2B5EF4-FFF2-40B4-BE49-F238E27FC236}">
                <a16:creationId xmlns:a16="http://schemas.microsoft.com/office/drawing/2014/main" id="{907DDB93-4013-3247-A120-8096E394A2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087291" y="2647621"/>
            <a:ext cx="10235771" cy="2938624"/>
            <a:chOff x="6087291" y="2647621"/>
            <a:chExt cx="10235771" cy="2938624"/>
          </a:xfrm>
        </p:grpSpPr>
        <p:sp>
          <p:nvSpPr>
            <p:cNvPr id="18" name="Freeform: Shape 19">
              <a:extLst>
                <a:ext uri="{FF2B5EF4-FFF2-40B4-BE49-F238E27FC236}">
                  <a16:creationId xmlns:a16="http://schemas.microsoft.com/office/drawing/2014/main" id="{816BD8A4-84A9-4840-9ECC-4E5E8EAEB1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2700000">
              <a:off x="10111119" y="-1376207"/>
              <a:ext cx="2188116" cy="10235771"/>
            </a:xfrm>
            <a:custGeom>
              <a:avLst/>
              <a:gdLst>
                <a:gd name="connsiteX0" fmla="*/ 1 w 970552"/>
                <a:gd name="connsiteY0" fmla="*/ 970551 h 4540137"/>
                <a:gd name="connsiteX1" fmla="*/ 970552 w 970552"/>
                <a:gd name="connsiteY1" fmla="*/ 0 h 4540137"/>
                <a:gd name="connsiteX2" fmla="*/ 970552 w 970552"/>
                <a:gd name="connsiteY2" fmla="*/ 3569585 h 4540137"/>
                <a:gd name="connsiteX3" fmla="*/ 0 w 970552"/>
                <a:gd name="connsiteY3" fmla="*/ 4540137 h 454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0552" h="4540137">
                  <a:moveTo>
                    <a:pt x="1" y="970551"/>
                  </a:moveTo>
                  <a:lnTo>
                    <a:pt x="970552" y="0"/>
                  </a:lnTo>
                  <a:lnTo>
                    <a:pt x="970552" y="3569585"/>
                  </a:lnTo>
                  <a:lnTo>
                    <a:pt x="0" y="4540137"/>
                  </a:lnTo>
                  <a:close/>
                </a:path>
              </a:pathLst>
            </a:custGeom>
            <a:gradFill>
              <a:gsLst>
                <a:gs pos="33000">
                  <a:schemeClr val="accent4">
                    <a:alpha val="0"/>
                  </a:schemeClr>
                </a:gs>
                <a:gs pos="57000">
                  <a:schemeClr val="accent4">
                    <a:alpha val="70000"/>
                  </a:schemeClr>
                </a:gs>
                <a:gs pos="79000">
                  <a:schemeClr val="accent4">
                    <a:lumMod val="100000"/>
                    <a:alpha val="0"/>
                  </a:schemeClr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7" name="Freeform: Shape 28">
              <a:extLst>
                <a:ext uri="{FF2B5EF4-FFF2-40B4-BE49-F238E27FC236}">
                  <a16:creationId xmlns:a16="http://schemas.microsoft.com/office/drawing/2014/main" id="{DE2C9364-4B83-C74B-A792-2D2C19FC68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2700000">
              <a:off x="11241677" y="2717800"/>
              <a:ext cx="1010391" cy="4726500"/>
            </a:xfrm>
            <a:custGeom>
              <a:avLst/>
              <a:gdLst>
                <a:gd name="connsiteX0" fmla="*/ 1 w 970552"/>
                <a:gd name="connsiteY0" fmla="*/ 970551 h 4540137"/>
                <a:gd name="connsiteX1" fmla="*/ 970552 w 970552"/>
                <a:gd name="connsiteY1" fmla="*/ 0 h 4540137"/>
                <a:gd name="connsiteX2" fmla="*/ 970552 w 970552"/>
                <a:gd name="connsiteY2" fmla="*/ 3569585 h 4540137"/>
                <a:gd name="connsiteX3" fmla="*/ 0 w 970552"/>
                <a:gd name="connsiteY3" fmla="*/ 4540137 h 454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0552" h="4540137">
                  <a:moveTo>
                    <a:pt x="1" y="970551"/>
                  </a:moveTo>
                  <a:lnTo>
                    <a:pt x="970552" y="0"/>
                  </a:lnTo>
                  <a:lnTo>
                    <a:pt x="970552" y="3569585"/>
                  </a:lnTo>
                  <a:lnTo>
                    <a:pt x="0" y="4540137"/>
                  </a:lnTo>
                  <a:close/>
                </a:path>
              </a:pathLst>
            </a:custGeom>
            <a:gradFill>
              <a:gsLst>
                <a:gs pos="24000">
                  <a:schemeClr val="bg1">
                    <a:alpha val="0"/>
                  </a:schemeClr>
                </a:gs>
                <a:gs pos="78000">
                  <a:schemeClr val="bg1"/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pic>
          <p:nvPicPr>
            <p:cNvPr id="14" name="Picture 13" descr="Icon&#10;&#10;">
              <a:extLst>
                <a:ext uri="{FF2B5EF4-FFF2-40B4-BE49-F238E27FC236}">
                  <a16:creationId xmlns:a16="http://schemas.microsoft.com/office/drawing/2014/main" id="{1AAC8A24-A4AF-7D42-A039-906FAF1C606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8208395" y="3141842"/>
              <a:ext cx="2119104" cy="2079370"/>
            </a:xfrm>
            <a:prstGeom prst="rect">
              <a:avLst/>
            </a:prstGeom>
          </p:spPr>
        </p:pic>
      </p:grpSp>
      <p:sp>
        <p:nvSpPr>
          <p:cNvPr id="10" name="page number">
            <a:extLst>
              <a:ext uri="{FF2B5EF4-FFF2-40B4-BE49-F238E27FC236}">
                <a16:creationId xmlns:a16="http://schemas.microsoft.com/office/drawing/2014/main" id="{5ECA43E8-B315-1E42-9C9D-CACFC17C84E6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1966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Section Header with Photo –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>
            <a:extLst>
              <a:ext uri="{FF2B5EF4-FFF2-40B4-BE49-F238E27FC236}">
                <a16:creationId xmlns:a16="http://schemas.microsoft.com/office/drawing/2014/main" id="{465064DB-79E1-A641-9982-8490028343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7023" y="633994"/>
            <a:ext cx="6427626" cy="1229360"/>
          </a:xfrm>
        </p:spPr>
        <p:txBody>
          <a:bodyPr wrap="square" anchor="b"/>
          <a:lstStyle>
            <a:lvl1pPr algn="l">
              <a:defRPr sz="3600" b="0" cap="none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 Text Slide with Indigo Digital Workspace Illustration</a:t>
            </a:r>
          </a:p>
        </p:txBody>
      </p:sp>
      <p:sp>
        <p:nvSpPr>
          <p:cNvPr id="32" name="Subtitle 2">
            <a:extLst>
              <a:ext uri="{FF2B5EF4-FFF2-40B4-BE49-F238E27FC236}">
                <a16:creationId xmlns:a16="http://schemas.microsoft.com/office/drawing/2014/main" id="{86E664DE-55F4-0A4D-8BCE-06F2C2ECF7E6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570881" y="1962912"/>
            <a:ext cx="6408402" cy="70088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text lorem ipsum sed dolor</a:t>
            </a:r>
          </a:p>
          <a:p>
            <a:r>
              <a:rPr lang="en-US" dirty="0"/>
              <a:t>• Lorem ipsum sed dolor</a:t>
            </a:r>
          </a:p>
          <a:p>
            <a:r>
              <a:rPr lang="en-US" dirty="0"/>
              <a:t>• </a:t>
            </a:r>
            <a:r>
              <a:rPr lang="en-US" dirty="0" err="1"/>
              <a:t>Consecteteur</a:t>
            </a:r>
            <a:r>
              <a:rPr lang="en-US" dirty="0"/>
              <a:t> dolor sed </a:t>
            </a:r>
            <a:r>
              <a:rPr lang="en-US" dirty="0" err="1"/>
              <a:t>ip</a:t>
            </a:r>
            <a:endParaRPr lang="en-US" dirty="0"/>
          </a:p>
          <a:p>
            <a:r>
              <a:rPr lang="en-US" dirty="0"/>
              <a:t>• Amis et ipsum dolor sed</a:t>
            </a:r>
          </a:p>
          <a:p>
            <a:r>
              <a:rPr lang="en-US" dirty="0"/>
              <a:t>• Lorem ipsum sed dolor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BC3991C-DFD0-D943-BE34-F7CC89611C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562599" y="2760783"/>
            <a:ext cx="10787743" cy="3097091"/>
            <a:chOff x="5562599" y="2760783"/>
            <a:chExt cx="10787743" cy="3097091"/>
          </a:xfrm>
        </p:grpSpPr>
        <p:sp>
          <p:nvSpPr>
            <p:cNvPr id="18" name="Freeform: Shape 19">
              <a:extLst>
                <a:ext uri="{FF2B5EF4-FFF2-40B4-BE49-F238E27FC236}">
                  <a16:creationId xmlns:a16="http://schemas.microsoft.com/office/drawing/2014/main" id="{816BD8A4-84A9-4840-9ECC-4E5E8EAEB1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2700000">
              <a:off x="9803415" y="-1480033"/>
              <a:ext cx="2306112" cy="10787743"/>
            </a:xfrm>
            <a:custGeom>
              <a:avLst/>
              <a:gdLst>
                <a:gd name="connsiteX0" fmla="*/ 1 w 970552"/>
                <a:gd name="connsiteY0" fmla="*/ 970551 h 4540137"/>
                <a:gd name="connsiteX1" fmla="*/ 970552 w 970552"/>
                <a:gd name="connsiteY1" fmla="*/ 0 h 4540137"/>
                <a:gd name="connsiteX2" fmla="*/ 970552 w 970552"/>
                <a:gd name="connsiteY2" fmla="*/ 3569585 h 4540137"/>
                <a:gd name="connsiteX3" fmla="*/ 0 w 970552"/>
                <a:gd name="connsiteY3" fmla="*/ 4540137 h 454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0552" h="4540137">
                  <a:moveTo>
                    <a:pt x="1" y="970551"/>
                  </a:moveTo>
                  <a:lnTo>
                    <a:pt x="970552" y="0"/>
                  </a:lnTo>
                  <a:lnTo>
                    <a:pt x="970552" y="3569585"/>
                  </a:lnTo>
                  <a:lnTo>
                    <a:pt x="0" y="4540137"/>
                  </a:lnTo>
                  <a:close/>
                </a:path>
              </a:pathLst>
            </a:custGeom>
            <a:gradFill>
              <a:gsLst>
                <a:gs pos="27000">
                  <a:schemeClr val="accent2">
                    <a:alpha val="0"/>
                  </a:schemeClr>
                </a:gs>
                <a:gs pos="52000">
                  <a:schemeClr val="accent2">
                    <a:alpha val="70000"/>
                  </a:schemeClr>
                </a:gs>
                <a:gs pos="78000">
                  <a:schemeClr val="accent2">
                    <a:alpha val="0"/>
                  </a:schemeClr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7" name="Freeform: Shape 28">
              <a:extLst>
                <a:ext uri="{FF2B5EF4-FFF2-40B4-BE49-F238E27FC236}">
                  <a16:creationId xmlns:a16="http://schemas.microsoft.com/office/drawing/2014/main" id="{DE2C9364-4B83-C74B-A792-2D2C19FC68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2700000">
              <a:off x="10994940" y="2834745"/>
              <a:ext cx="1064877" cy="4981381"/>
            </a:xfrm>
            <a:custGeom>
              <a:avLst/>
              <a:gdLst>
                <a:gd name="connsiteX0" fmla="*/ 1 w 970552"/>
                <a:gd name="connsiteY0" fmla="*/ 970551 h 4540137"/>
                <a:gd name="connsiteX1" fmla="*/ 970552 w 970552"/>
                <a:gd name="connsiteY1" fmla="*/ 0 h 4540137"/>
                <a:gd name="connsiteX2" fmla="*/ 970552 w 970552"/>
                <a:gd name="connsiteY2" fmla="*/ 3569585 h 4540137"/>
                <a:gd name="connsiteX3" fmla="*/ 0 w 970552"/>
                <a:gd name="connsiteY3" fmla="*/ 4540137 h 454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0552" h="4540137">
                  <a:moveTo>
                    <a:pt x="1" y="970551"/>
                  </a:moveTo>
                  <a:lnTo>
                    <a:pt x="970552" y="0"/>
                  </a:lnTo>
                  <a:lnTo>
                    <a:pt x="970552" y="3569585"/>
                  </a:lnTo>
                  <a:lnTo>
                    <a:pt x="0" y="4540137"/>
                  </a:lnTo>
                  <a:close/>
                </a:path>
              </a:pathLst>
            </a:custGeom>
            <a:gradFill>
              <a:gsLst>
                <a:gs pos="24000">
                  <a:schemeClr val="bg1">
                    <a:alpha val="0"/>
                  </a:schemeClr>
                </a:gs>
                <a:gs pos="78000">
                  <a:schemeClr val="bg1"/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pic>
          <p:nvPicPr>
            <p:cNvPr id="6" name="Picture 5" descr="Icon&#10;&#10;">
              <a:extLst>
                <a:ext uri="{FF2B5EF4-FFF2-40B4-BE49-F238E27FC236}">
                  <a16:creationId xmlns:a16="http://schemas.microsoft.com/office/drawing/2014/main" id="{31C44375-7B71-414E-A0D4-349DC3084C0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60491" y="3247151"/>
              <a:ext cx="2938410" cy="2327324"/>
            </a:xfrm>
            <a:prstGeom prst="rect">
              <a:avLst/>
            </a:prstGeom>
          </p:spPr>
        </p:pic>
      </p:grpSp>
      <p:sp>
        <p:nvSpPr>
          <p:cNvPr id="10" name="page number">
            <a:extLst>
              <a:ext uri="{FF2B5EF4-FFF2-40B4-BE49-F238E27FC236}">
                <a16:creationId xmlns:a16="http://schemas.microsoft.com/office/drawing/2014/main" id="{EC69C965-E530-9D46-A1DF-AE6806FABA5D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7721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Section Header with Photo –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>
            <a:extLst>
              <a:ext uri="{FF2B5EF4-FFF2-40B4-BE49-F238E27FC236}">
                <a16:creationId xmlns:a16="http://schemas.microsoft.com/office/drawing/2014/main" id="{465064DB-79E1-A641-9982-8490028343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7023" y="633994"/>
            <a:ext cx="6427626" cy="1229360"/>
          </a:xfrm>
        </p:spPr>
        <p:txBody>
          <a:bodyPr wrap="square" anchor="b"/>
          <a:lstStyle>
            <a:lvl1pPr algn="l">
              <a:defRPr sz="3600" b="0" cap="none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 Text Slide with Aqua Multi-Cloud Illustration</a:t>
            </a:r>
          </a:p>
        </p:txBody>
      </p:sp>
      <p:sp>
        <p:nvSpPr>
          <p:cNvPr id="32" name="Subtitle 2">
            <a:extLst>
              <a:ext uri="{FF2B5EF4-FFF2-40B4-BE49-F238E27FC236}">
                <a16:creationId xmlns:a16="http://schemas.microsoft.com/office/drawing/2014/main" id="{86E664DE-55F4-0A4D-8BCE-06F2C2ECF7E6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570881" y="1962912"/>
            <a:ext cx="6408402" cy="70088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text lorem ipsum sed dolor</a:t>
            </a:r>
          </a:p>
          <a:p>
            <a:r>
              <a:rPr lang="en-US" dirty="0"/>
              <a:t>• Lorem ipsum sed dolor</a:t>
            </a:r>
          </a:p>
          <a:p>
            <a:r>
              <a:rPr lang="en-US" dirty="0"/>
              <a:t>• </a:t>
            </a:r>
            <a:r>
              <a:rPr lang="en-US" dirty="0" err="1"/>
              <a:t>Consecteteur</a:t>
            </a:r>
            <a:r>
              <a:rPr lang="en-US" dirty="0"/>
              <a:t> dolor sed </a:t>
            </a:r>
            <a:r>
              <a:rPr lang="en-US" dirty="0" err="1"/>
              <a:t>ip</a:t>
            </a:r>
            <a:endParaRPr lang="en-US" dirty="0"/>
          </a:p>
          <a:p>
            <a:r>
              <a:rPr lang="en-US" dirty="0"/>
              <a:t>• Amis et ipsum dolor sed</a:t>
            </a:r>
          </a:p>
          <a:p>
            <a:r>
              <a:rPr lang="en-US" dirty="0"/>
              <a:t>• Lorem ipsum sed dolor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3FEA7A4-FB23-E540-B702-8C1C1BB2E1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044827" y="2686050"/>
            <a:ext cx="10384504" cy="2981325"/>
            <a:chOff x="6044827" y="2686050"/>
            <a:chExt cx="10384504" cy="2981325"/>
          </a:xfrm>
        </p:grpSpPr>
        <p:sp>
          <p:nvSpPr>
            <p:cNvPr id="18" name="Freeform: Shape 19">
              <a:extLst>
                <a:ext uri="{FF2B5EF4-FFF2-40B4-BE49-F238E27FC236}">
                  <a16:creationId xmlns:a16="http://schemas.microsoft.com/office/drawing/2014/main" id="{816BD8A4-84A9-4840-9ECC-4E5E8EAEB1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2700000">
              <a:off x="10127123" y="-1396246"/>
              <a:ext cx="2219911" cy="10384504"/>
            </a:xfrm>
            <a:custGeom>
              <a:avLst/>
              <a:gdLst>
                <a:gd name="connsiteX0" fmla="*/ 1 w 970552"/>
                <a:gd name="connsiteY0" fmla="*/ 970551 h 4540137"/>
                <a:gd name="connsiteX1" fmla="*/ 970552 w 970552"/>
                <a:gd name="connsiteY1" fmla="*/ 0 h 4540137"/>
                <a:gd name="connsiteX2" fmla="*/ 970552 w 970552"/>
                <a:gd name="connsiteY2" fmla="*/ 3569585 h 4540137"/>
                <a:gd name="connsiteX3" fmla="*/ 0 w 970552"/>
                <a:gd name="connsiteY3" fmla="*/ 4540137 h 454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0552" h="4540137">
                  <a:moveTo>
                    <a:pt x="1" y="970551"/>
                  </a:moveTo>
                  <a:lnTo>
                    <a:pt x="970552" y="0"/>
                  </a:lnTo>
                  <a:lnTo>
                    <a:pt x="970552" y="3569585"/>
                  </a:lnTo>
                  <a:lnTo>
                    <a:pt x="0" y="4540137"/>
                  </a:lnTo>
                  <a:close/>
                </a:path>
              </a:pathLst>
            </a:custGeom>
            <a:gradFill>
              <a:gsLst>
                <a:gs pos="33000">
                  <a:schemeClr val="accent3">
                    <a:alpha val="0"/>
                  </a:schemeClr>
                </a:gs>
                <a:gs pos="55000">
                  <a:schemeClr val="accent3">
                    <a:alpha val="70000"/>
                  </a:schemeClr>
                </a:gs>
                <a:gs pos="79000">
                  <a:schemeClr val="accent3">
                    <a:alpha val="0"/>
                  </a:schemeClr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7" name="Freeform: Shape 28">
              <a:extLst>
                <a:ext uri="{FF2B5EF4-FFF2-40B4-BE49-F238E27FC236}">
                  <a16:creationId xmlns:a16="http://schemas.microsoft.com/office/drawing/2014/main" id="{DE2C9364-4B83-C74B-A792-2D2C19FC68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2700000">
              <a:off x="11274110" y="2757249"/>
              <a:ext cx="1025073" cy="4795180"/>
            </a:xfrm>
            <a:custGeom>
              <a:avLst/>
              <a:gdLst>
                <a:gd name="connsiteX0" fmla="*/ 1 w 970552"/>
                <a:gd name="connsiteY0" fmla="*/ 970551 h 4540137"/>
                <a:gd name="connsiteX1" fmla="*/ 970552 w 970552"/>
                <a:gd name="connsiteY1" fmla="*/ 0 h 4540137"/>
                <a:gd name="connsiteX2" fmla="*/ 970552 w 970552"/>
                <a:gd name="connsiteY2" fmla="*/ 3569585 h 4540137"/>
                <a:gd name="connsiteX3" fmla="*/ 0 w 970552"/>
                <a:gd name="connsiteY3" fmla="*/ 4540137 h 454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0552" h="4540137">
                  <a:moveTo>
                    <a:pt x="1" y="970551"/>
                  </a:moveTo>
                  <a:lnTo>
                    <a:pt x="970552" y="0"/>
                  </a:lnTo>
                  <a:lnTo>
                    <a:pt x="970552" y="3569585"/>
                  </a:lnTo>
                  <a:lnTo>
                    <a:pt x="0" y="4540137"/>
                  </a:lnTo>
                  <a:close/>
                </a:path>
              </a:pathLst>
            </a:custGeom>
            <a:gradFill>
              <a:gsLst>
                <a:gs pos="24000">
                  <a:schemeClr val="bg1">
                    <a:alpha val="0"/>
                  </a:schemeClr>
                </a:gs>
                <a:gs pos="78000">
                  <a:schemeClr val="bg1"/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pic>
          <p:nvPicPr>
            <p:cNvPr id="29" name="Picture 28" descr="Icon&#10;&#10;">
              <a:extLst>
                <a:ext uri="{FF2B5EF4-FFF2-40B4-BE49-F238E27FC236}">
                  <a16:creationId xmlns:a16="http://schemas.microsoft.com/office/drawing/2014/main" id="{00FBF9A9-0DCA-4B47-9F95-7C285BFC9B9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56837" y="3103715"/>
              <a:ext cx="3270401" cy="2162469"/>
            </a:xfrm>
            <a:prstGeom prst="rect">
              <a:avLst/>
            </a:prstGeom>
          </p:spPr>
        </p:pic>
      </p:grpSp>
      <p:sp>
        <p:nvSpPr>
          <p:cNvPr id="10" name="page number">
            <a:extLst>
              <a:ext uri="{FF2B5EF4-FFF2-40B4-BE49-F238E27FC236}">
                <a16:creationId xmlns:a16="http://schemas.microsoft.com/office/drawing/2014/main" id="{E186AE1D-141B-2044-9921-1CBA3634084C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4966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Section Header with Photo –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>
            <a:extLst>
              <a:ext uri="{FF2B5EF4-FFF2-40B4-BE49-F238E27FC236}">
                <a16:creationId xmlns:a16="http://schemas.microsoft.com/office/drawing/2014/main" id="{465064DB-79E1-A641-9982-8490028343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7022" y="633994"/>
            <a:ext cx="7321704" cy="1229360"/>
          </a:xfrm>
        </p:spPr>
        <p:txBody>
          <a:bodyPr wrap="square" anchor="b"/>
          <a:lstStyle>
            <a:lvl1pPr algn="l">
              <a:defRPr sz="3600" b="0" cap="none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 Text Slide with Ocean Color Virtual Cloud Network Illustration</a:t>
            </a:r>
          </a:p>
        </p:txBody>
      </p:sp>
      <p:sp>
        <p:nvSpPr>
          <p:cNvPr id="32" name="Subtitle 2">
            <a:extLst>
              <a:ext uri="{FF2B5EF4-FFF2-40B4-BE49-F238E27FC236}">
                <a16:creationId xmlns:a16="http://schemas.microsoft.com/office/drawing/2014/main" id="{86E664DE-55F4-0A4D-8BCE-06F2C2ECF7E6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570881" y="1962912"/>
            <a:ext cx="6408402" cy="70088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text lorem ipsum sed dolor</a:t>
            </a:r>
          </a:p>
          <a:p>
            <a:r>
              <a:rPr lang="en-US" dirty="0"/>
              <a:t>• Lorem ipsum sed dolor</a:t>
            </a:r>
          </a:p>
          <a:p>
            <a:r>
              <a:rPr lang="en-US" dirty="0"/>
              <a:t>• </a:t>
            </a:r>
            <a:r>
              <a:rPr lang="en-US" dirty="0" err="1"/>
              <a:t>Consecteteur</a:t>
            </a:r>
            <a:r>
              <a:rPr lang="en-US" dirty="0"/>
              <a:t> dolor sed </a:t>
            </a:r>
            <a:r>
              <a:rPr lang="en-US" dirty="0" err="1"/>
              <a:t>ip</a:t>
            </a:r>
            <a:endParaRPr lang="en-US" dirty="0"/>
          </a:p>
          <a:p>
            <a:r>
              <a:rPr lang="en-US" dirty="0"/>
              <a:t>• Amis et ipsum dolor sed</a:t>
            </a:r>
          </a:p>
          <a:p>
            <a:r>
              <a:rPr lang="en-US" dirty="0"/>
              <a:t>• Lorem ipsum sed dolor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5B8F874-D193-EE48-B5D2-527C9F2D59C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847907" y="2805835"/>
            <a:ext cx="10395056" cy="2984355"/>
            <a:chOff x="5847907" y="2763303"/>
            <a:chExt cx="10395056" cy="2984355"/>
          </a:xfrm>
        </p:grpSpPr>
        <p:sp>
          <p:nvSpPr>
            <p:cNvPr id="18" name="Freeform: Shape 19">
              <a:extLst>
                <a:ext uri="{FF2B5EF4-FFF2-40B4-BE49-F238E27FC236}">
                  <a16:creationId xmlns:a16="http://schemas.microsoft.com/office/drawing/2014/main" id="{816BD8A4-84A9-4840-9ECC-4E5E8EAEB1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2700000">
              <a:off x="9934351" y="-1323141"/>
              <a:ext cx="2222167" cy="10395056"/>
            </a:xfrm>
            <a:custGeom>
              <a:avLst/>
              <a:gdLst>
                <a:gd name="connsiteX0" fmla="*/ 1 w 970552"/>
                <a:gd name="connsiteY0" fmla="*/ 970551 h 4540137"/>
                <a:gd name="connsiteX1" fmla="*/ 970552 w 970552"/>
                <a:gd name="connsiteY1" fmla="*/ 0 h 4540137"/>
                <a:gd name="connsiteX2" fmla="*/ 970552 w 970552"/>
                <a:gd name="connsiteY2" fmla="*/ 3569585 h 4540137"/>
                <a:gd name="connsiteX3" fmla="*/ 0 w 970552"/>
                <a:gd name="connsiteY3" fmla="*/ 4540137 h 454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0552" h="4540137">
                  <a:moveTo>
                    <a:pt x="1" y="970551"/>
                  </a:moveTo>
                  <a:lnTo>
                    <a:pt x="970552" y="0"/>
                  </a:lnTo>
                  <a:lnTo>
                    <a:pt x="970552" y="3569585"/>
                  </a:lnTo>
                  <a:lnTo>
                    <a:pt x="0" y="4540137"/>
                  </a:lnTo>
                  <a:close/>
                </a:path>
              </a:pathLst>
            </a:custGeom>
            <a:gradFill>
              <a:gsLst>
                <a:gs pos="33000">
                  <a:schemeClr val="accent1">
                    <a:alpha val="0"/>
                  </a:schemeClr>
                </a:gs>
                <a:gs pos="56000">
                  <a:schemeClr val="accent1">
                    <a:alpha val="70000"/>
                  </a:schemeClr>
                </a:gs>
                <a:gs pos="78000">
                  <a:schemeClr val="accent1">
                    <a:alpha val="0"/>
                  </a:schemeClr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7" name="Freeform: Shape 28">
              <a:extLst>
                <a:ext uri="{FF2B5EF4-FFF2-40B4-BE49-F238E27FC236}">
                  <a16:creationId xmlns:a16="http://schemas.microsoft.com/office/drawing/2014/main" id="{DE2C9364-4B83-C74B-A792-2D2C19FC68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2700000">
              <a:off x="11082502" y="2834575"/>
              <a:ext cx="1026114" cy="4800052"/>
            </a:xfrm>
            <a:custGeom>
              <a:avLst/>
              <a:gdLst>
                <a:gd name="connsiteX0" fmla="*/ 1 w 970552"/>
                <a:gd name="connsiteY0" fmla="*/ 970551 h 4540137"/>
                <a:gd name="connsiteX1" fmla="*/ 970552 w 970552"/>
                <a:gd name="connsiteY1" fmla="*/ 0 h 4540137"/>
                <a:gd name="connsiteX2" fmla="*/ 970552 w 970552"/>
                <a:gd name="connsiteY2" fmla="*/ 3569585 h 4540137"/>
                <a:gd name="connsiteX3" fmla="*/ 0 w 970552"/>
                <a:gd name="connsiteY3" fmla="*/ 4540137 h 454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0552" h="4540137">
                  <a:moveTo>
                    <a:pt x="1" y="970551"/>
                  </a:moveTo>
                  <a:lnTo>
                    <a:pt x="970552" y="0"/>
                  </a:lnTo>
                  <a:lnTo>
                    <a:pt x="970552" y="3569585"/>
                  </a:lnTo>
                  <a:lnTo>
                    <a:pt x="0" y="4540137"/>
                  </a:lnTo>
                  <a:close/>
                </a:path>
              </a:pathLst>
            </a:custGeom>
            <a:gradFill>
              <a:gsLst>
                <a:gs pos="24000">
                  <a:schemeClr val="bg1">
                    <a:alpha val="0"/>
                  </a:schemeClr>
                </a:gs>
                <a:gs pos="78000">
                  <a:schemeClr val="bg1"/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0BB8F28C-903D-A34B-B23A-0C6DD9A01B0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46785" y="2934586"/>
              <a:ext cx="2146119" cy="2096784"/>
            </a:xfrm>
            <a:prstGeom prst="rect">
              <a:avLst/>
            </a:prstGeom>
          </p:spPr>
        </p:pic>
      </p:grpSp>
      <p:sp>
        <p:nvSpPr>
          <p:cNvPr id="10" name="page number">
            <a:extLst>
              <a:ext uri="{FF2B5EF4-FFF2-40B4-BE49-F238E27FC236}">
                <a16:creationId xmlns:a16="http://schemas.microsoft.com/office/drawing/2014/main" id="{6C83A762-8032-D146-92FB-F5E59AD2A596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265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Section Header with Photo –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>
            <a:extLst>
              <a:ext uri="{FF2B5EF4-FFF2-40B4-BE49-F238E27FC236}">
                <a16:creationId xmlns:a16="http://schemas.microsoft.com/office/drawing/2014/main" id="{465064DB-79E1-A641-9982-8490028343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7022" y="633994"/>
            <a:ext cx="6758177" cy="1229360"/>
          </a:xfrm>
        </p:spPr>
        <p:txBody>
          <a:bodyPr wrap="square" anchor="b"/>
          <a:lstStyle>
            <a:lvl1pPr algn="l">
              <a:defRPr sz="3600" b="0" cap="none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Title Text Slide with Plum Color Intrinsic Security Illustration</a:t>
            </a:r>
          </a:p>
        </p:txBody>
      </p:sp>
      <p:sp>
        <p:nvSpPr>
          <p:cNvPr id="32" name="Subtitle 2">
            <a:extLst>
              <a:ext uri="{FF2B5EF4-FFF2-40B4-BE49-F238E27FC236}">
                <a16:creationId xmlns:a16="http://schemas.microsoft.com/office/drawing/2014/main" id="{86E664DE-55F4-0A4D-8BCE-06F2C2ECF7E6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570881" y="1962912"/>
            <a:ext cx="6408402" cy="70088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text lorem ipsum sed dolor</a:t>
            </a:r>
          </a:p>
          <a:p>
            <a:r>
              <a:rPr lang="en-US" dirty="0"/>
              <a:t>• Lorem ipsum sed dolor</a:t>
            </a:r>
          </a:p>
          <a:p>
            <a:r>
              <a:rPr lang="en-US" dirty="0"/>
              <a:t>• </a:t>
            </a:r>
            <a:r>
              <a:rPr lang="en-US" dirty="0" err="1"/>
              <a:t>Consecteteur</a:t>
            </a:r>
            <a:r>
              <a:rPr lang="en-US" dirty="0"/>
              <a:t> dolor sed </a:t>
            </a:r>
            <a:r>
              <a:rPr lang="en-US" dirty="0" err="1"/>
              <a:t>ip</a:t>
            </a:r>
            <a:endParaRPr lang="en-US" dirty="0"/>
          </a:p>
          <a:p>
            <a:r>
              <a:rPr lang="en-US" dirty="0"/>
              <a:t>• Amis et ipsum dolor sed</a:t>
            </a:r>
          </a:p>
          <a:p>
            <a:r>
              <a:rPr lang="en-US" dirty="0"/>
              <a:t>• Lorem ipsum sed dolor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6939AD08-B308-7E43-AB28-1AD4B8957C6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6156252" y="2771663"/>
            <a:ext cx="10097344" cy="2912201"/>
            <a:chOff x="4413887" y="1843895"/>
            <a:chExt cx="12945495" cy="3733644"/>
          </a:xfrm>
        </p:grpSpPr>
        <p:sp>
          <p:nvSpPr>
            <p:cNvPr id="18" name="Freeform: Shape 19">
              <a:extLst>
                <a:ext uri="{FF2B5EF4-FFF2-40B4-BE49-F238E27FC236}">
                  <a16:creationId xmlns:a16="http://schemas.microsoft.com/office/drawing/2014/main" id="{816BD8A4-84A9-4840-9ECC-4E5E8EAEB1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2700000">
              <a:off x="9502946" y="-3228090"/>
              <a:ext cx="2767378" cy="12945495"/>
            </a:xfrm>
            <a:custGeom>
              <a:avLst/>
              <a:gdLst>
                <a:gd name="connsiteX0" fmla="*/ 1 w 970552"/>
                <a:gd name="connsiteY0" fmla="*/ 970551 h 4540137"/>
                <a:gd name="connsiteX1" fmla="*/ 970552 w 970552"/>
                <a:gd name="connsiteY1" fmla="*/ 0 h 4540137"/>
                <a:gd name="connsiteX2" fmla="*/ 970552 w 970552"/>
                <a:gd name="connsiteY2" fmla="*/ 3569585 h 4540137"/>
                <a:gd name="connsiteX3" fmla="*/ 0 w 970552"/>
                <a:gd name="connsiteY3" fmla="*/ 4540137 h 454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0552" h="4540137">
                  <a:moveTo>
                    <a:pt x="1" y="970551"/>
                  </a:moveTo>
                  <a:lnTo>
                    <a:pt x="970552" y="0"/>
                  </a:lnTo>
                  <a:lnTo>
                    <a:pt x="970552" y="3569585"/>
                  </a:lnTo>
                  <a:lnTo>
                    <a:pt x="0" y="4540137"/>
                  </a:lnTo>
                  <a:close/>
                </a:path>
              </a:pathLst>
            </a:custGeom>
            <a:gradFill>
              <a:gsLst>
                <a:gs pos="26000">
                  <a:schemeClr val="accent5">
                    <a:alpha val="0"/>
                  </a:schemeClr>
                </a:gs>
                <a:gs pos="53000">
                  <a:schemeClr val="accent5">
                    <a:alpha val="70000"/>
                  </a:schemeClr>
                </a:gs>
                <a:gs pos="78000">
                  <a:schemeClr val="accent5">
                    <a:alpha val="0"/>
                  </a:schemeClr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7" name="Freeform: Shape 28">
              <a:extLst>
                <a:ext uri="{FF2B5EF4-FFF2-40B4-BE49-F238E27FC236}">
                  <a16:creationId xmlns:a16="http://schemas.microsoft.com/office/drawing/2014/main" id="{DE2C9364-4B83-C74B-A792-2D2C19FC68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2700000">
              <a:off x="10932797" y="1949727"/>
              <a:ext cx="1277873" cy="5977751"/>
            </a:xfrm>
            <a:custGeom>
              <a:avLst/>
              <a:gdLst>
                <a:gd name="connsiteX0" fmla="*/ 1 w 970552"/>
                <a:gd name="connsiteY0" fmla="*/ 970551 h 4540137"/>
                <a:gd name="connsiteX1" fmla="*/ 970552 w 970552"/>
                <a:gd name="connsiteY1" fmla="*/ 0 h 4540137"/>
                <a:gd name="connsiteX2" fmla="*/ 970552 w 970552"/>
                <a:gd name="connsiteY2" fmla="*/ 3569585 h 4540137"/>
                <a:gd name="connsiteX3" fmla="*/ 0 w 970552"/>
                <a:gd name="connsiteY3" fmla="*/ 4540137 h 454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0552" h="4540137">
                  <a:moveTo>
                    <a:pt x="1" y="970551"/>
                  </a:moveTo>
                  <a:lnTo>
                    <a:pt x="970552" y="0"/>
                  </a:lnTo>
                  <a:lnTo>
                    <a:pt x="970552" y="3569585"/>
                  </a:lnTo>
                  <a:lnTo>
                    <a:pt x="0" y="4540137"/>
                  </a:lnTo>
                  <a:close/>
                </a:path>
              </a:pathLst>
            </a:custGeom>
            <a:gradFill>
              <a:gsLst>
                <a:gs pos="24000">
                  <a:schemeClr val="bg1">
                    <a:alpha val="0"/>
                  </a:schemeClr>
                </a:gs>
                <a:gs pos="78000">
                  <a:schemeClr val="bg1"/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pic>
          <p:nvPicPr>
            <p:cNvPr id="4" name="Picture 3" descr="Icon&#10;&#10;">
              <a:extLst>
                <a:ext uri="{FF2B5EF4-FFF2-40B4-BE49-F238E27FC236}">
                  <a16:creationId xmlns:a16="http://schemas.microsoft.com/office/drawing/2014/main" id="{C939AE73-F1AB-C848-B29C-1763B3E10A8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6811347" y="1843895"/>
              <a:ext cx="2631885" cy="2989069"/>
            </a:xfrm>
            <a:prstGeom prst="rect">
              <a:avLst/>
            </a:prstGeom>
          </p:spPr>
        </p:pic>
      </p:grpSp>
      <p:sp>
        <p:nvSpPr>
          <p:cNvPr id="10" name="page number">
            <a:extLst>
              <a:ext uri="{FF2B5EF4-FFF2-40B4-BE49-F238E27FC236}">
                <a16:creationId xmlns:a16="http://schemas.microsoft.com/office/drawing/2014/main" id="{504A0DA9-DB77-B34C-9A1C-8C06BA8295A4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2678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608D3F09-D706-3940-8906-CE0F09AC4BB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8912" y="1600200"/>
            <a:ext cx="5462158" cy="3200400"/>
          </a:xfrm>
        </p:spPr>
        <p:txBody>
          <a:bodyPr anchor="b"/>
          <a:lstStyle>
            <a:lvl1pPr marL="169863" indent="-169863">
              <a:buClrTx/>
              <a:buSzPct val="100000"/>
              <a:buFont typeface="Metropolis" panose="00000500000000000000" pitchFamily="2" charset="0"/>
              <a:buChar char="“"/>
              <a:defRPr sz="2800">
                <a:solidFill>
                  <a:schemeClr val="accent2"/>
                </a:solidFill>
              </a:defRPr>
            </a:lvl1pPr>
            <a:lvl2pPr marL="457200" indent="-184150">
              <a:buClrTx/>
              <a:buFont typeface="Metropolis" panose="00000500000000000000" pitchFamily="2" charset="0"/>
              <a:buChar char="“"/>
              <a:defRPr>
                <a:solidFill>
                  <a:schemeClr val="bg1"/>
                </a:solidFill>
              </a:defRPr>
            </a:lvl2pPr>
            <a:lvl3pPr marL="744538" indent="-169863">
              <a:buClrTx/>
              <a:buFont typeface="Metropolis" panose="00000500000000000000" pitchFamily="2" charset="0"/>
              <a:buChar char="“"/>
              <a:defRPr>
                <a:solidFill>
                  <a:schemeClr val="bg1"/>
                </a:solidFill>
              </a:defRPr>
            </a:lvl3pPr>
            <a:lvl4pPr marL="969963" indent="-166688">
              <a:buClrTx/>
              <a:buFont typeface="Metropolis" panose="00000500000000000000" pitchFamily="2" charset="0"/>
              <a:buChar char="“"/>
              <a:defRPr>
                <a:solidFill>
                  <a:schemeClr val="bg1"/>
                </a:solidFill>
              </a:defRPr>
            </a:lvl4pPr>
            <a:lvl5pPr marL="1143000" indent="-138113">
              <a:buClrTx/>
              <a:buFont typeface="Metropolis" panose="00000500000000000000" pitchFamily="2" charset="0"/>
              <a:buChar char="“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text on left, leaf and ocean parallelograms on right. Lorem ipsum sed.”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C1E51E88-6733-7942-B20E-2C56F8B2ED2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2648" y="5065776"/>
            <a:ext cx="4581144" cy="274320"/>
          </a:xfrm>
        </p:spPr>
        <p:txBody>
          <a:bodyPr/>
          <a:lstStyle>
            <a:lvl1pPr>
              <a:defRPr sz="18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Source Name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A588109-A3B0-F349-A053-2B0486EACED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890760" y="1541857"/>
            <a:ext cx="11113170" cy="4175661"/>
            <a:chOff x="2890760" y="1541857"/>
            <a:chExt cx="11113170" cy="4175661"/>
          </a:xfrm>
        </p:grpSpPr>
        <p:sp>
          <p:nvSpPr>
            <p:cNvPr id="23" name="Freeform: Shape 23">
              <a:extLst>
                <a:ext uri="{FF2B5EF4-FFF2-40B4-BE49-F238E27FC236}">
                  <a16:creationId xmlns:a16="http://schemas.microsoft.com/office/drawing/2014/main" id="{F5621D6A-7BA7-2D4E-9E9C-E48F3EA9A806}"/>
                </a:ext>
              </a:extLst>
            </p:cNvPr>
            <p:cNvSpPr/>
            <p:nvPr userDrawn="1"/>
          </p:nvSpPr>
          <p:spPr>
            <a:xfrm rot="13500000">
              <a:off x="6699960" y="862779"/>
              <a:ext cx="1045539" cy="8663939"/>
            </a:xfrm>
            <a:custGeom>
              <a:avLst/>
              <a:gdLst>
                <a:gd name="connsiteX0" fmla="*/ 0 w 1042026"/>
                <a:gd name="connsiteY0" fmla="*/ 0 h 8663939"/>
                <a:gd name="connsiteX1" fmla="*/ 1042026 w 1042026"/>
                <a:gd name="connsiteY1" fmla="*/ 0 h 8663939"/>
                <a:gd name="connsiteX2" fmla="*/ 1042026 w 1042026"/>
                <a:gd name="connsiteY2" fmla="*/ 7621913 h 8663939"/>
                <a:gd name="connsiteX3" fmla="*/ 0 w 1042026"/>
                <a:gd name="connsiteY3" fmla="*/ 8663939 h 86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2026" h="8663939">
                  <a:moveTo>
                    <a:pt x="0" y="0"/>
                  </a:moveTo>
                  <a:lnTo>
                    <a:pt x="1042026" y="0"/>
                  </a:lnTo>
                  <a:lnTo>
                    <a:pt x="1042026" y="7621913"/>
                  </a:lnTo>
                  <a:lnTo>
                    <a:pt x="0" y="8663939"/>
                  </a:lnTo>
                  <a:close/>
                </a:path>
              </a:pathLst>
            </a:custGeom>
            <a:gradFill>
              <a:gsLst>
                <a:gs pos="30000">
                  <a:srgbClr val="F4F8FA">
                    <a:alpha val="0"/>
                  </a:srgbClr>
                </a:gs>
                <a:gs pos="100000">
                  <a:schemeClr val="accent1"/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88B38AB6-48D7-BF47-8944-C9B92F716B9B}"/>
                </a:ext>
              </a:extLst>
            </p:cNvPr>
            <p:cNvSpPr/>
            <p:nvPr userDrawn="1"/>
          </p:nvSpPr>
          <p:spPr>
            <a:xfrm rot="2700000">
              <a:off x="9149191" y="-2267343"/>
              <a:ext cx="1045539" cy="8663939"/>
            </a:xfrm>
            <a:custGeom>
              <a:avLst/>
              <a:gdLst>
                <a:gd name="connsiteX0" fmla="*/ 0 w 1042026"/>
                <a:gd name="connsiteY0" fmla="*/ 0 h 8663939"/>
                <a:gd name="connsiteX1" fmla="*/ 1042026 w 1042026"/>
                <a:gd name="connsiteY1" fmla="*/ 0 h 8663939"/>
                <a:gd name="connsiteX2" fmla="*/ 1042026 w 1042026"/>
                <a:gd name="connsiteY2" fmla="*/ 7621913 h 8663939"/>
                <a:gd name="connsiteX3" fmla="*/ 0 w 1042026"/>
                <a:gd name="connsiteY3" fmla="*/ 8663939 h 86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2026" h="8663939">
                  <a:moveTo>
                    <a:pt x="0" y="0"/>
                  </a:moveTo>
                  <a:lnTo>
                    <a:pt x="1042026" y="0"/>
                  </a:lnTo>
                  <a:lnTo>
                    <a:pt x="1042026" y="7621913"/>
                  </a:lnTo>
                  <a:lnTo>
                    <a:pt x="0" y="8663939"/>
                  </a:lnTo>
                  <a:close/>
                </a:path>
              </a:pathLst>
            </a:custGeom>
            <a:gradFill>
              <a:gsLst>
                <a:gs pos="22000">
                  <a:srgbClr val="F4F8FA">
                    <a:alpha val="0"/>
                  </a:srgbClr>
                </a:gs>
                <a:gs pos="100000">
                  <a:schemeClr val="accent4"/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Picture Placeholder 11" descr="logo placeholder: click to insert logo or delete box if not needed">
            <a:extLst>
              <a:ext uri="{FF2B5EF4-FFF2-40B4-BE49-F238E27FC236}">
                <a16:creationId xmlns:a16="http://schemas.microsoft.com/office/drawing/2014/main" id="{953CF3A7-833E-B042-A405-AB46430C4476}"/>
              </a:ext>
            </a:extLst>
          </p:cNvPr>
          <p:cNvSpPr>
            <a:spLocks noGrp="1"/>
          </p:cNvSpPr>
          <p:nvPr>
            <p:ph type="pic" sz="quarter" idx="4294967295" hasCustomPrompt="1"/>
          </p:nvPr>
        </p:nvSpPr>
        <p:spPr>
          <a:xfrm>
            <a:off x="8925484" y="4619335"/>
            <a:ext cx="2740025" cy="1371600"/>
          </a:xfrm>
        </p:spPr>
        <p:txBody>
          <a:bodyPr/>
          <a:lstStyle/>
          <a:p>
            <a:r>
              <a:rPr lang="en-US" dirty="0"/>
              <a:t>Click to insert logo or delete box if not needed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56CF49B1-1E74-3F4C-8694-8D087C1A902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9085" y="6218399"/>
            <a:ext cx="1539751" cy="557784"/>
          </a:xfrm>
          <a:prstGeom prst="rect">
            <a:avLst/>
          </a:prstGeom>
        </p:spPr>
      </p:pic>
      <p:sp>
        <p:nvSpPr>
          <p:cNvPr id="16" name="Copyright" descr="Confidential copyright VMware, Inc. 2021">
            <a:extLst>
              <a:ext uri="{FF2B5EF4-FFF2-40B4-BE49-F238E27FC236}">
                <a16:creationId xmlns:a16="http://schemas.microsoft.com/office/drawing/2014/main" id="{1D0B5D01-0665-0146-8FD3-E69D9625BEF7}"/>
              </a:ext>
            </a:extLst>
          </p:cNvPr>
          <p:cNvSpPr txBox="1"/>
          <p:nvPr userDrawn="1"/>
        </p:nvSpPr>
        <p:spPr bwMode="white">
          <a:xfrm flipH="1">
            <a:off x="1974533" y="6462226"/>
            <a:ext cx="1728888" cy="18669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Confidential </a:t>
            </a:r>
            <a:r>
              <a:rPr lang="en-US" sz="7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Arial" panose="020B0604020202020204" pitchFamily="34" charset="0"/>
              </a:rPr>
              <a:t>│</a:t>
            </a:r>
            <a:r>
              <a:rPr lang="en-US" sz="800" kern="1200" dirty="0">
                <a:solidFill>
                  <a:schemeClr val="tx2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©2021 VMware, Inc.</a:t>
            </a:r>
          </a:p>
        </p:txBody>
      </p:sp>
      <p:sp>
        <p:nvSpPr>
          <p:cNvPr id="17" name="page number">
            <a:extLst>
              <a:ext uri="{FF2B5EF4-FFF2-40B4-BE49-F238E27FC236}">
                <a16:creationId xmlns:a16="http://schemas.microsoft.com/office/drawing/2014/main" id="{D03B3F1E-BEE4-0C40-B954-F58A7FCE9AE3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51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608D3F09-D706-3940-8906-CE0F09AC4BB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8912" y="1600200"/>
            <a:ext cx="5413248" cy="3200400"/>
          </a:xfrm>
        </p:spPr>
        <p:txBody>
          <a:bodyPr anchor="b"/>
          <a:lstStyle>
            <a:lvl1pPr marL="169863" indent="-169863">
              <a:buClrTx/>
              <a:buSzPct val="100000"/>
              <a:buFont typeface="Metropolis" panose="00000500000000000000" pitchFamily="2" charset="0"/>
              <a:buChar char="“"/>
              <a:defRPr sz="2800">
                <a:solidFill>
                  <a:schemeClr val="accent2"/>
                </a:solidFill>
              </a:defRPr>
            </a:lvl1pPr>
            <a:lvl2pPr marL="457200" indent="-184150">
              <a:buClrTx/>
              <a:buFont typeface="Metropolis" panose="00000500000000000000" pitchFamily="2" charset="0"/>
              <a:buChar char="“"/>
              <a:defRPr>
                <a:solidFill>
                  <a:schemeClr val="bg1"/>
                </a:solidFill>
              </a:defRPr>
            </a:lvl2pPr>
            <a:lvl3pPr marL="744538" indent="-169863">
              <a:buClrTx/>
              <a:buFont typeface="Metropolis" panose="00000500000000000000" pitchFamily="2" charset="0"/>
              <a:buChar char="“"/>
              <a:defRPr>
                <a:solidFill>
                  <a:schemeClr val="bg1"/>
                </a:solidFill>
              </a:defRPr>
            </a:lvl3pPr>
            <a:lvl4pPr marL="969963" indent="-166688">
              <a:buClrTx/>
              <a:buFont typeface="Metropolis" panose="00000500000000000000" pitchFamily="2" charset="0"/>
              <a:buChar char="“"/>
              <a:defRPr>
                <a:solidFill>
                  <a:schemeClr val="bg1"/>
                </a:solidFill>
              </a:defRPr>
            </a:lvl4pPr>
            <a:lvl5pPr marL="1143000" indent="-138113">
              <a:buClrTx/>
              <a:buFont typeface="Metropolis" panose="00000500000000000000" pitchFamily="2" charset="0"/>
              <a:buChar char="“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text on left, plum and indigo parallelograms on the right. Lorem ipsum sed.”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C1E51E88-6733-7942-B20E-2C56F8B2ED2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2648" y="5065776"/>
            <a:ext cx="4581144" cy="274320"/>
          </a:xfrm>
        </p:spPr>
        <p:txBody>
          <a:bodyPr/>
          <a:lstStyle>
            <a:lvl1pPr>
              <a:defRPr sz="18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Source Name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A578B67-8880-784A-A902-6A1294D784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890760" y="1541857"/>
            <a:ext cx="11113170" cy="4175661"/>
            <a:chOff x="2890760" y="1541857"/>
            <a:chExt cx="11113170" cy="4175661"/>
          </a:xfrm>
        </p:grpSpPr>
        <p:sp>
          <p:nvSpPr>
            <p:cNvPr id="23" name="Freeform: Shape 23">
              <a:extLst>
                <a:ext uri="{FF2B5EF4-FFF2-40B4-BE49-F238E27FC236}">
                  <a16:creationId xmlns:a16="http://schemas.microsoft.com/office/drawing/2014/main" id="{C1466380-5063-9D46-90F9-93AB3505D06F}"/>
                </a:ext>
              </a:extLst>
            </p:cNvPr>
            <p:cNvSpPr/>
            <p:nvPr userDrawn="1"/>
          </p:nvSpPr>
          <p:spPr>
            <a:xfrm rot="13500000">
              <a:off x="6699960" y="862779"/>
              <a:ext cx="1045539" cy="8663939"/>
            </a:xfrm>
            <a:custGeom>
              <a:avLst/>
              <a:gdLst>
                <a:gd name="connsiteX0" fmla="*/ 0 w 1042026"/>
                <a:gd name="connsiteY0" fmla="*/ 0 h 8663939"/>
                <a:gd name="connsiteX1" fmla="*/ 1042026 w 1042026"/>
                <a:gd name="connsiteY1" fmla="*/ 0 h 8663939"/>
                <a:gd name="connsiteX2" fmla="*/ 1042026 w 1042026"/>
                <a:gd name="connsiteY2" fmla="*/ 7621913 h 8663939"/>
                <a:gd name="connsiteX3" fmla="*/ 0 w 1042026"/>
                <a:gd name="connsiteY3" fmla="*/ 8663939 h 86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2026" h="8663939">
                  <a:moveTo>
                    <a:pt x="0" y="0"/>
                  </a:moveTo>
                  <a:lnTo>
                    <a:pt x="1042026" y="0"/>
                  </a:lnTo>
                  <a:lnTo>
                    <a:pt x="1042026" y="7621913"/>
                  </a:lnTo>
                  <a:lnTo>
                    <a:pt x="0" y="8663939"/>
                  </a:lnTo>
                  <a:close/>
                </a:path>
              </a:pathLst>
            </a:custGeom>
            <a:gradFill>
              <a:gsLst>
                <a:gs pos="30000">
                  <a:schemeClr val="bg1">
                    <a:alpha val="0"/>
                  </a:schemeClr>
                </a:gs>
                <a:gs pos="100000">
                  <a:schemeClr val="accent2"/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291D11C0-4B32-9840-9A60-66D012C1EC3D}"/>
                </a:ext>
              </a:extLst>
            </p:cNvPr>
            <p:cNvSpPr/>
            <p:nvPr userDrawn="1"/>
          </p:nvSpPr>
          <p:spPr>
            <a:xfrm rot="2700000">
              <a:off x="9149191" y="-2267343"/>
              <a:ext cx="1045539" cy="8663939"/>
            </a:xfrm>
            <a:custGeom>
              <a:avLst/>
              <a:gdLst>
                <a:gd name="connsiteX0" fmla="*/ 0 w 1042026"/>
                <a:gd name="connsiteY0" fmla="*/ 0 h 8663939"/>
                <a:gd name="connsiteX1" fmla="*/ 1042026 w 1042026"/>
                <a:gd name="connsiteY1" fmla="*/ 0 h 8663939"/>
                <a:gd name="connsiteX2" fmla="*/ 1042026 w 1042026"/>
                <a:gd name="connsiteY2" fmla="*/ 7621913 h 8663939"/>
                <a:gd name="connsiteX3" fmla="*/ 0 w 1042026"/>
                <a:gd name="connsiteY3" fmla="*/ 8663939 h 86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2026" h="8663939">
                  <a:moveTo>
                    <a:pt x="0" y="0"/>
                  </a:moveTo>
                  <a:lnTo>
                    <a:pt x="1042026" y="0"/>
                  </a:lnTo>
                  <a:lnTo>
                    <a:pt x="1042026" y="7621913"/>
                  </a:lnTo>
                  <a:lnTo>
                    <a:pt x="0" y="8663939"/>
                  </a:lnTo>
                  <a:close/>
                </a:path>
              </a:pathLst>
            </a:custGeom>
            <a:gradFill>
              <a:gsLst>
                <a:gs pos="22000">
                  <a:schemeClr val="bg1">
                    <a:alpha val="0"/>
                  </a:schemeClr>
                </a:gs>
                <a:gs pos="100000">
                  <a:schemeClr val="accent5"/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Picture Placeholder 11" descr="logo placeholder: click to insert logo or delete box if not needed">
            <a:extLst>
              <a:ext uri="{FF2B5EF4-FFF2-40B4-BE49-F238E27FC236}">
                <a16:creationId xmlns:a16="http://schemas.microsoft.com/office/drawing/2014/main" id="{A92ABA6C-6064-9743-BF58-8AB21015448D}"/>
              </a:ext>
            </a:extLst>
          </p:cNvPr>
          <p:cNvSpPr>
            <a:spLocks noGrp="1"/>
          </p:cNvSpPr>
          <p:nvPr>
            <p:ph type="pic" sz="quarter" idx="4294967295" hasCustomPrompt="1"/>
          </p:nvPr>
        </p:nvSpPr>
        <p:spPr>
          <a:xfrm>
            <a:off x="8925484" y="4619335"/>
            <a:ext cx="2740025" cy="1371600"/>
          </a:xfrm>
        </p:spPr>
        <p:txBody>
          <a:bodyPr/>
          <a:lstStyle/>
          <a:p>
            <a:r>
              <a:rPr lang="en-US" dirty="0"/>
              <a:t>Click to insert logo or delete box if not needed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49AC1CF0-19BE-BF46-ACDD-FDC928BF44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9085" y="6218399"/>
            <a:ext cx="1539751" cy="557784"/>
          </a:xfrm>
          <a:prstGeom prst="rect">
            <a:avLst/>
          </a:prstGeom>
        </p:spPr>
      </p:pic>
      <p:sp>
        <p:nvSpPr>
          <p:cNvPr id="16" name="Copyright" descr="Confidential copyright VMware, Inc. 2021">
            <a:extLst>
              <a:ext uri="{FF2B5EF4-FFF2-40B4-BE49-F238E27FC236}">
                <a16:creationId xmlns:a16="http://schemas.microsoft.com/office/drawing/2014/main" id="{C051D70B-DBA0-4C40-8AB4-46A2F20CE62D}"/>
              </a:ext>
            </a:extLst>
          </p:cNvPr>
          <p:cNvSpPr txBox="1"/>
          <p:nvPr userDrawn="1"/>
        </p:nvSpPr>
        <p:spPr bwMode="white">
          <a:xfrm flipH="1">
            <a:off x="1974533" y="6462226"/>
            <a:ext cx="1728888" cy="18669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Confidential </a:t>
            </a:r>
            <a:r>
              <a:rPr lang="en-US" sz="7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Arial" panose="020B0604020202020204" pitchFamily="34" charset="0"/>
              </a:rPr>
              <a:t>│</a:t>
            </a:r>
            <a:r>
              <a:rPr lang="en-US" sz="800" kern="1200" dirty="0">
                <a:solidFill>
                  <a:schemeClr val="tx2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©2021 VMware, Inc.</a:t>
            </a:r>
          </a:p>
        </p:txBody>
      </p:sp>
      <p:sp>
        <p:nvSpPr>
          <p:cNvPr id="17" name="page number">
            <a:extLst>
              <a:ext uri="{FF2B5EF4-FFF2-40B4-BE49-F238E27FC236}">
                <a16:creationId xmlns:a16="http://schemas.microsoft.com/office/drawing/2014/main" id="{DBC60254-9AEC-2A49-ABD6-870EE5B97F6C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531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6592948" y="1582578"/>
            <a:ext cx="4996403" cy="1234440"/>
          </a:xfrm>
        </p:spPr>
        <p:txBody>
          <a:bodyPr wrap="square" anchor="b"/>
          <a:lstStyle>
            <a:lvl1pPr algn="l">
              <a:defRPr sz="4000" b="0" cap="none" baseline="0"/>
            </a:lvl1pPr>
          </a:lstStyle>
          <a:p>
            <a:r>
              <a:rPr lang="en-US" dirty="0"/>
              <a:t>Title Slide - Plum &amp; Indigo Color Theme</a:t>
            </a:r>
          </a:p>
        </p:txBody>
      </p:sp>
      <p:sp>
        <p:nvSpPr>
          <p:cNvPr id="128" name="Subtitle">
            <a:extLst>
              <a:ext uri="{FF2B5EF4-FFF2-40B4-BE49-F238E27FC236}">
                <a16:creationId xmlns:a16="http://schemas.microsoft.com/office/drawing/2014/main" id="{6EBAFA4D-7B92-4E38-8320-94F3BCA2E41C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6592948" y="2867279"/>
            <a:ext cx="5116452" cy="416403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subtitle placeholder</a:t>
            </a:r>
          </a:p>
        </p:txBody>
      </p:sp>
      <p:sp>
        <p:nvSpPr>
          <p:cNvPr id="7" name="Speaker Name and pronouns">
            <a:extLst>
              <a:ext uri="{FF2B5EF4-FFF2-40B4-BE49-F238E27FC236}">
                <a16:creationId xmlns:a16="http://schemas.microsoft.com/office/drawing/2014/main" id="{DEA43E1E-B208-4DC4-9D6A-01669D00DA1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592948" y="4737425"/>
            <a:ext cx="5402202" cy="355601"/>
          </a:xfrm>
        </p:spPr>
        <p:txBody>
          <a:bodyPr anchor="b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None/>
              <a:tabLst/>
              <a:defRPr lang="en-US" sz="1600" b="0" i="0" u="none" strike="noStrike" smtClean="0">
                <a:effectLst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Speaker Name (Insert pronouns)</a:t>
            </a:r>
          </a:p>
        </p:txBody>
      </p:sp>
      <p:sp>
        <p:nvSpPr>
          <p:cNvPr id="129" name="Role at VMware">
            <a:extLst>
              <a:ext uri="{FF2B5EF4-FFF2-40B4-BE49-F238E27FC236}">
                <a16:creationId xmlns:a16="http://schemas.microsoft.com/office/drawing/2014/main" id="{2111BB8B-7B37-4FB4-B2CD-984FE1C6C5E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92948" y="5138745"/>
            <a:ext cx="5402202" cy="355601"/>
          </a:xfrm>
        </p:spPr>
        <p:txBody>
          <a:bodyPr/>
          <a:lstStyle>
            <a:lvl1pPr algn="l">
              <a:buNone/>
              <a:defRPr sz="16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Role / Division at VMware</a:t>
            </a:r>
          </a:p>
        </p:txBody>
      </p:sp>
      <p:sp>
        <p:nvSpPr>
          <p:cNvPr id="16" name="Date">
            <a:extLst>
              <a:ext uri="{FF2B5EF4-FFF2-40B4-BE49-F238E27FC236}">
                <a16:creationId xmlns:a16="http://schemas.microsoft.com/office/drawing/2014/main" id="{68E7D54E-C753-48F7-AB43-C7A586277F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92948" y="5494346"/>
            <a:ext cx="5402202" cy="267221"/>
          </a:xfrm>
        </p:spPr>
        <p:txBody>
          <a:bodyPr/>
          <a:lstStyle>
            <a:lvl1pPr algn="l">
              <a:buNone/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grpSp>
        <p:nvGrpSpPr>
          <p:cNvPr id="3" name="parallelograms">
            <a:extLst>
              <a:ext uri="{FF2B5EF4-FFF2-40B4-BE49-F238E27FC236}">
                <a16:creationId xmlns:a16="http://schemas.microsoft.com/office/drawing/2014/main" id="{1959EE4C-B533-6844-BFC2-39F3BC58AE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1488217" y="1084671"/>
            <a:ext cx="9623529" cy="5494609"/>
            <a:chOff x="-1488217" y="1084671"/>
            <a:chExt cx="9623529" cy="5494609"/>
          </a:xfrm>
        </p:grpSpPr>
        <p:sp>
          <p:nvSpPr>
            <p:cNvPr id="35" name="Freeform 34" title="gradient decorative shape">
              <a:extLst>
                <a:ext uri="{FF2B5EF4-FFF2-40B4-BE49-F238E27FC236}">
                  <a16:creationId xmlns:a16="http://schemas.microsoft.com/office/drawing/2014/main" id="{FC6E33BE-E922-E74A-8DF9-693000E673D6}"/>
                </a:ext>
              </a:extLst>
            </p:cNvPr>
            <p:cNvSpPr/>
            <p:nvPr userDrawn="1"/>
          </p:nvSpPr>
          <p:spPr>
            <a:xfrm rot="2700000">
              <a:off x="2061554" y="1519285"/>
              <a:ext cx="2801109" cy="7318881"/>
            </a:xfrm>
            <a:custGeom>
              <a:avLst/>
              <a:gdLst>
                <a:gd name="connsiteX0" fmla="*/ 0 w 2801109"/>
                <a:gd name="connsiteY0" fmla="*/ 0 h 7318881"/>
                <a:gd name="connsiteX1" fmla="*/ 2801109 w 2801109"/>
                <a:gd name="connsiteY1" fmla="*/ 0 h 7318881"/>
                <a:gd name="connsiteX2" fmla="*/ 2801109 w 2801109"/>
                <a:gd name="connsiteY2" fmla="*/ 4642648 h 7318881"/>
                <a:gd name="connsiteX3" fmla="*/ 163834 w 2801109"/>
                <a:gd name="connsiteY3" fmla="*/ 7318881 h 7318881"/>
                <a:gd name="connsiteX4" fmla="*/ 0 w 2801109"/>
                <a:gd name="connsiteY4" fmla="*/ 7155046 h 7318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01109" h="7318881">
                  <a:moveTo>
                    <a:pt x="0" y="0"/>
                  </a:moveTo>
                  <a:lnTo>
                    <a:pt x="2801109" y="0"/>
                  </a:lnTo>
                  <a:lnTo>
                    <a:pt x="2801109" y="4642648"/>
                  </a:lnTo>
                  <a:lnTo>
                    <a:pt x="163834" y="7318881"/>
                  </a:lnTo>
                  <a:lnTo>
                    <a:pt x="0" y="7155046"/>
                  </a:lnTo>
                  <a:close/>
                </a:path>
              </a:pathLst>
            </a:custGeom>
            <a:gradFill>
              <a:gsLst>
                <a:gs pos="25000">
                  <a:schemeClr val="bg1">
                    <a:alpha val="0"/>
                  </a:schemeClr>
                </a:gs>
                <a:gs pos="72000">
                  <a:schemeClr val="accent2"/>
                </a:gs>
              </a:gsLst>
              <a:lin ang="42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34" name="Freeform 33" title="gradient decorative shape">
              <a:extLst>
                <a:ext uri="{FF2B5EF4-FFF2-40B4-BE49-F238E27FC236}">
                  <a16:creationId xmlns:a16="http://schemas.microsoft.com/office/drawing/2014/main" id="{02065BB3-0DD8-1442-A077-9B671C2CD52B}"/>
                </a:ext>
              </a:extLst>
            </p:cNvPr>
            <p:cNvSpPr/>
            <p:nvPr userDrawn="1"/>
          </p:nvSpPr>
          <p:spPr>
            <a:xfrm rot="2700000">
              <a:off x="1987453" y="-2390999"/>
              <a:ext cx="2672190" cy="9623529"/>
            </a:xfrm>
            <a:custGeom>
              <a:avLst/>
              <a:gdLst>
                <a:gd name="connsiteX0" fmla="*/ 0 w 2672190"/>
                <a:gd name="connsiteY0" fmla="*/ 2669635 h 9623529"/>
                <a:gd name="connsiteX1" fmla="*/ 2669635 w 2672190"/>
                <a:gd name="connsiteY1" fmla="*/ 0 h 9623529"/>
                <a:gd name="connsiteX2" fmla="*/ 2669635 w 2672190"/>
                <a:gd name="connsiteY2" fmla="*/ 8389488 h 9623529"/>
                <a:gd name="connsiteX3" fmla="*/ 2671345 w 2672190"/>
                <a:gd name="connsiteY3" fmla="*/ 8407448 h 9623529"/>
                <a:gd name="connsiteX4" fmla="*/ 2671258 w 2672190"/>
                <a:gd name="connsiteY4" fmla="*/ 9386208 h 9623529"/>
                <a:gd name="connsiteX5" fmla="*/ 1437129 w 2672190"/>
                <a:gd name="connsiteY5" fmla="*/ 9623529 h 9623529"/>
                <a:gd name="connsiteX6" fmla="*/ 0 w 2672190"/>
                <a:gd name="connsiteY6" fmla="*/ 8186399 h 9623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72190" h="9623529">
                  <a:moveTo>
                    <a:pt x="0" y="2669635"/>
                  </a:moveTo>
                  <a:lnTo>
                    <a:pt x="2669635" y="0"/>
                  </a:lnTo>
                  <a:lnTo>
                    <a:pt x="2669635" y="8389488"/>
                  </a:lnTo>
                  <a:lnTo>
                    <a:pt x="2671345" y="8407448"/>
                  </a:lnTo>
                  <a:cubicBezTo>
                    <a:pt x="2674309" y="8739688"/>
                    <a:pt x="2668294" y="9053968"/>
                    <a:pt x="2671258" y="9386208"/>
                  </a:cubicBezTo>
                  <a:lnTo>
                    <a:pt x="1437129" y="9623529"/>
                  </a:lnTo>
                  <a:lnTo>
                    <a:pt x="0" y="8186399"/>
                  </a:lnTo>
                  <a:close/>
                </a:path>
              </a:pathLst>
            </a:custGeom>
            <a:gradFill>
              <a:gsLst>
                <a:gs pos="33000">
                  <a:schemeClr val="accent5"/>
                </a:gs>
                <a:gs pos="78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2" name="VMware logo">
            <a:extLst>
              <a:ext uri="{FF2B5EF4-FFF2-40B4-BE49-F238E27FC236}">
                <a16:creationId xmlns:a16="http://schemas.microsoft.com/office/drawing/2014/main" id="{035326E7-5957-7044-817A-3F5C6E6F5CA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9085" y="6215185"/>
            <a:ext cx="1535550" cy="556262"/>
          </a:xfrm>
          <a:prstGeom prst="rect">
            <a:avLst/>
          </a:prstGeom>
        </p:spPr>
      </p:pic>
      <p:sp>
        <p:nvSpPr>
          <p:cNvPr id="15" name="Copyright" descr="Confidential copyright VMware, Inc. 2021">
            <a:extLst>
              <a:ext uri="{FF2B5EF4-FFF2-40B4-BE49-F238E27FC236}">
                <a16:creationId xmlns:a16="http://schemas.microsoft.com/office/drawing/2014/main" id="{6B466EAD-9C9C-9545-95DA-EC3C4E242655}"/>
              </a:ext>
            </a:extLst>
          </p:cNvPr>
          <p:cNvSpPr txBox="1"/>
          <p:nvPr userDrawn="1"/>
        </p:nvSpPr>
        <p:spPr bwMode="white">
          <a:xfrm flipH="1">
            <a:off x="1974533" y="6462226"/>
            <a:ext cx="1728888" cy="18669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800" dirty="0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Confidential </a:t>
            </a:r>
            <a:r>
              <a:rPr lang="en-US" sz="700" dirty="0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en-US" sz="800" dirty="0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Arial" panose="020B0604020202020204" pitchFamily="34" charset="0"/>
              </a:rPr>
              <a:t>│</a:t>
            </a:r>
            <a:r>
              <a:rPr lang="en-US" sz="800" kern="1200" dirty="0">
                <a:solidFill>
                  <a:schemeClr val="bg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©2021 VMware, Inc.</a:t>
            </a:r>
          </a:p>
        </p:txBody>
      </p:sp>
    </p:spTree>
    <p:extLst>
      <p:ext uri="{BB962C8B-B14F-4D97-AF65-F5344CB8AC3E}">
        <p14:creationId xmlns:p14="http://schemas.microsoft.com/office/powerpoint/2010/main" val="3653496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7">
            <a:extLst>
              <a:ext uri="{FF2B5EF4-FFF2-40B4-BE49-F238E27FC236}">
                <a16:creationId xmlns:a16="http://schemas.microsoft.com/office/drawing/2014/main" id="{608D3F09-D706-3940-8906-CE0F09AC4BB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8912" y="1600200"/>
            <a:ext cx="5413248" cy="3200400"/>
          </a:xfrm>
        </p:spPr>
        <p:txBody>
          <a:bodyPr anchor="b"/>
          <a:lstStyle>
            <a:lvl1pPr marL="169863" indent="-169863">
              <a:buClrTx/>
              <a:buSzPct val="100000"/>
              <a:buFont typeface="Metropolis" panose="00000500000000000000" pitchFamily="2" charset="0"/>
              <a:buChar char="“"/>
              <a:defRPr sz="2800">
                <a:solidFill>
                  <a:schemeClr val="accent2"/>
                </a:solidFill>
              </a:defRPr>
            </a:lvl1pPr>
            <a:lvl2pPr marL="457200" indent="-184150">
              <a:buClrTx/>
              <a:buFont typeface="Metropolis" panose="00000500000000000000" pitchFamily="2" charset="0"/>
              <a:buChar char="“"/>
              <a:defRPr>
                <a:solidFill>
                  <a:schemeClr val="bg1"/>
                </a:solidFill>
              </a:defRPr>
            </a:lvl2pPr>
            <a:lvl3pPr marL="744538" indent="-169863">
              <a:buClrTx/>
              <a:buFont typeface="Metropolis" panose="00000500000000000000" pitchFamily="2" charset="0"/>
              <a:buChar char="“"/>
              <a:defRPr>
                <a:solidFill>
                  <a:schemeClr val="bg1"/>
                </a:solidFill>
              </a:defRPr>
            </a:lvl3pPr>
            <a:lvl4pPr marL="969963" indent="-166688">
              <a:buClrTx/>
              <a:buFont typeface="Metropolis" panose="00000500000000000000" pitchFamily="2" charset="0"/>
              <a:buChar char="“"/>
              <a:defRPr>
                <a:solidFill>
                  <a:schemeClr val="bg1"/>
                </a:solidFill>
              </a:defRPr>
            </a:lvl4pPr>
            <a:lvl5pPr marL="1143000" indent="-138113">
              <a:buClrTx/>
              <a:buFont typeface="Metropolis" panose="00000500000000000000" pitchFamily="2" charset="0"/>
              <a:buChar char="“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text on left, aqua and ocean parallelograms on right. Lorem ipsum sed.”</a:t>
            </a:r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C1E51E88-6733-7942-B20E-2C56F8B2ED2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2648" y="5065776"/>
            <a:ext cx="4581144" cy="274320"/>
          </a:xfrm>
        </p:spPr>
        <p:txBody>
          <a:bodyPr/>
          <a:lstStyle>
            <a:lvl1pPr>
              <a:defRPr sz="18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Source Name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D4BBE16-1FB5-984C-BF65-9595C408E5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2890760" y="1541857"/>
            <a:ext cx="11113170" cy="4175661"/>
            <a:chOff x="2890760" y="1541857"/>
            <a:chExt cx="11113170" cy="4175661"/>
          </a:xfrm>
        </p:grpSpPr>
        <p:sp>
          <p:nvSpPr>
            <p:cNvPr id="23" name="Freeform: Shape 23">
              <a:extLst>
                <a:ext uri="{FF2B5EF4-FFF2-40B4-BE49-F238E27FC236}">
                  <a16:creationId xmlns:a16="http://schemas.microsoft.com/office/drawing/2014/main" id="{923BAA50-9128-7F48-9829-4C8049163190}"/>
                </a:ext>
              </a:extLst>
            </p:cNvPr>
            <p:cNvSpPr/>
            <p:nvPr userDrawn="1"/>
          </p:nvSpPr>
          <p:spPr>
            <a:xfrm rot="13500000">
              <a:off x="6699960" y="862779"/>
              <a:ext cx="1045539" cy="8663939"/>
            </a:xfrm>
            <a:custGeom>
              <a:avLst/>
              <a:gdLst>
                <a:gd name="connsiteX0" fmla="*/ 0 w 1042026"/>
                <a:gd name="connsiteY0" fmla="*/ 0 h 8663939"/>
                <a:gd name="connsiteX1" fmla="*/ 1042026 w 1042026"/>
                <a:gd name="connsiteY1" fmla="*/ 0 h 8663939"/>
                <a:gd name="connsiteX2" fmla="*/ 1042026 w 1042026"/>
                <a:gd name="connsiteY2" fmla="*/ 7621913 h 8663939"/>
                <a:gd name="connsiteX3" fmla="*/ 0 w 1042026"/>
                <a:gd name="connsiteY3" fmla="*/ 8663939 h 86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2026" h="8663939">
                  <a:moveTo>
                    <a:pt x="0" y="0"/>
                  </a:moveTo>
                  <a:lnTo>
                    <a:pt x="1042026" y="0"/>
                  </a:lnTo>
                  <a:lnTo>
                    <a:pt x="1042026" y="7621913"/>
                  </a:lnTo>
                  <a:lnTo>
                    <a:pt x="0" y="8663939"/>
                  </a:lnTo>
                  <a:close/>
                </a:path>
              </a:pathLst>
            </a:custGeom>
            <a:gradFill>
              <a:gsLst>
                <a:gs pos="30000">
                  <a:schemeClr val="bg1">
                    <a:alpha val="0"/>
                  </a:schemeClr>
                </a:gs>
                <a:gs pos="100000">
                  <a:schemeClr val="accent3"/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7871174D-4419-434C-B971-0167EC393A63}"/>
                </a:ext>
              </a:extLst>
            </p:cNvPr>
            <p:cNvSpPr/>
            <p:nvPr userDrawn="1"/>
          </p:nvSpPr>
          <p:spPr>
            <a:xfrm rot="2700000">
              <a:off x="9149191" y="-2267343"/>
              <a:ext cx="1045539" cy="8663939"/>
            </a:xfrm>
            <a:custGeom>
              <a:avLst/>
              <a:gdLst>
                <a:gd name="connsiteX0" fmla="*/ 0 w 1042026"/>
                <a:gd name="connsiteY0" fmla="*/ 0 h 8663939"/>
                <a:gd name="connsiteX1" fmla="*/ 1042026 w 1042026"/>
                <a:gd name="connsiteY1" fmla="*/ 0 h 8663939"/>
                <a:gd name="connsiteX2" fmla="*/ 1042026 w 1042026"/>
                <a:gd name="connsiteY2" fmla="*/ 7621913 h 8663939"/>
                <a:gd name="connsiteX3" fmla="*/ 0 w 1042026"/>
                <a:gd name="connsiteY3" fmla="*/ 8663939 h 8663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2026" h="8663939">
                  <a:moveTo>
                    <a:pt x="0" y="0"/>
                  </a:moveTo>
                  <a:lnTo>
                    <a:pt x="1042026" y="0"/>
                  </a:lnTo>
                  <a:lnTo>
                    <a:pt x="1042026" y="7621913"/>
                  </a:lnTo>
                  <a:lnTo>
                    <a:pt x="0" y="8663939"/>
                  </a:lnTo>
                  <a:close/>
                </a:path>
              </a:pathLst>
            </a:custGeom>
            <a:gradFill>
              <a:gsLst>
                <a:gs pos="22000">
                  <a:schemeClr val="bg1">
                    <a:alpha val="0"/>
                  </a:schemeClr>
                </a:gs>
                <a:gs pos="100000">
                  <a:schemeClr val="accent1"/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Picture Placeholder 11" descr="logo placeholder: click to insert logo or delete box if not needed">
            <a:extLst>
              <a:ext uri="{FF2B5EF4-FFF2-40B4-BE49-F238E27FC236}">
                <a16:creationId xmlns:a16="http://schemas.microsoft.com/office/drawing/2014/main" id="{90CA8A2D-22C2-3546-ACA3-B76C2A2C9541}"/>
              </a:ext>
            </a:extLst>
          </p:cNvPr>
          <p:cNvSpPr>
            <a:spLocks noGrp="1"/>
          </p:cNvSpPr>
          <p:nvPr>
            <p:ph type="pic" sz="quarter" idx="4294967295" hasCustomPrompt="1"/>
          </p:nvPr>
        </p:nvSpPr>
        <p:spPr>
          <a:xfrm>
            <a:off x="8925484" y="4619335"/>
            <a:ext cx="2740025" cy="1371600"/>
          </a:xfrm>
        </p:spPr>
        <p:txBody>
          <a:bodyPr/>
          <a:lstStyle/>
          <a:p>
            <a:r>
              <a:rPr lang="en-US" dirty="0"/>
              <a:t>Click to insert logo or delete box if not needed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C36E2E59-D8A9-4B45-AB42-A0E92FBBFF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9085" y="6218399"/>
            <a:ext cx="1539751" cy="557784"/>
          </a:xfrm>
          <a:prstGeom prst="rect">
            <a:avLst/>
          </a:prstGeom>
        </p:spPr>
      </p:pic>
      <p:sp>
        <p:nvSpPr>
          <p:cNvPr id="16" name="Copyright" descr="Confidential copyright VMware, Inc. 2021">
            <a:extLst>
              <a:ext uri="{FF2B5EF4-FFF2-40B4-BE49-F238E27FC236}">
                <a16:creationId xmlns:a16="http://schemas.microsoft.com/office/drawing/2014/main" id="{E1A1E841-C196-A64E-BF02-3A903FE03983}"/>
              </a:ext>
            </a:extLst>
          </p:cNvPr>
          <p:cNvSpPr txBox="1"/>
          <p:nvPr userDrawn="1"/>
        </p:nvSpPr>
        <p:spPr bwMode="white">
          <a:xfrm flipH="1">
            <a:off x="1974533" y="6462226"/>
            <a:ext cx="1728888" cy="18669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Confidential </a:t>
            </a:r>
            <a:r>
              <a:rPr lang="en-US" sz="7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Arial" panose="020B0604020202020204" pitchFamily="34" charset="0"/>
              </a:rPr>
              <a:t>│</a:t>
            </a:r>
            <a:r>
              <a:rPr lang="en-US" sz="800" kern="1200" dirty="0">
                <a:solidFill>
                  <a:schemeClr val="tx2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©2021 VMware, Inc.</a:t>
            </a:r>
          </a:p>
        </p:txBody>
      </p:sp>
      <p:sp>
        <p:nvSpPr>
          <p:cNvPr id="17" name="page number">
            <a:extLst>
              <a:ext uri="{FF2B5EF4-FFF2-40B4-BE49-F238E27FC236}">
                <a16:creationId xmlns:a16="http://schemas.microsoft.com/office/drawing/2014/main" id="{81F6B6E3-D446-FF48-A968-0E6ED9485DE5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3855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Quote with Photo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6AB501C1-9DF6-44B6-A147-29CFF5E96E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2700000">
            <a:off x="956578" y="-4049006"/>
            <a:ext cx="6293364" cy="12454818"/>
          </a:xfrm>
          <a:custGeom>
            <a:avLst/>
            <a:gdLst>
              <a:gd name="connsiteX0" fmla="*/ 0 w 6293364"/>
              <a:gd name="connsiteY0" fmla="*/ 6293364 h 12454818"/>
              <a:gd name="connsiteX1" fmla="*/ 6293364 w 6293364"/>
              <a:gd name="connsiteY1" fmla="*/ 0 h 12454818"/>
              <a:gd name="connsiteX2" fmla="*/ 6293364 w 6293364"/>
              <a:gd name="connsiteY2" fmla="*/ 9715045 h 12454818"/>
              <a:gd name="connsiteX3" fmla="*/ 3553591 w 6293364"/>
              <a:gd name="connsiteY3" fmla="*/ 12454818 h 12454818"/>
              <a:gd name="connsiteX4" fmla="*/ 0 w 6293364"/>
              <a:gd name="connsiteY4" fmla="*/ 8901227 h 12454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93364" h="12454818">
                <a:moveTo>
                  <a:pt x="0" y="6293364"/>
                </a:moveTo>
                <a:lnTo>
                  <a:pt x="6293364" y="0"/>
                </a:lnTo>
                <a:lnTo>
                  <a:pt x="6293364" y="9715045"/>
                </a:lnTo>
                <a:lnTo>
                  <a:pt x="3553591" y="12454818"/>
                </a:lnTo>
                <a:lnTo>
                  <a:pt x="0" y="8901227"/>
                </a:lnTo>
                <a:close/>
              </a:path>
            </a:pathLst>
          </a:custGeom>
          <a:gradFill>
            <a:gsLst>
              <a:gs pos="19000">
                <a:schemeClr val="bg1">
                  <a:alpha val="31000"/>
                </a:schemeClr>
              </a:gs>
              <a:gs pos="58000">
                <a:schemeClr val="bg1"/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6C21BA7-C6D2-446E-8FD2-266107E90C4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8912" y="1600200"/>
            <a:ext cx="5413248" cy="3200400"/>
          </a:xfrm>
        </p:spPr>
        <p:txBody>
          <a:bodyPr anchor="b"/>
          <a:lstStyle>
            <a:lvl1pPr marL="169863" indent="-169863">
              <a:buClrTx/>
              <a:buSzPct val="100000"/>
              <a:buFont typeface="Metropolis" panose="00000500000000000000" pitchFamily="2" charset="0"/>
              <a:buChar char="“"/>
              <a:defRPr sz="2800">
                <a:solidFill>
                  <a:schemeClr val="accent2"/>
                </a:solidFill>
              </a:defRPr>
            </a:lvl1pPr>
            <a:lvl2pPr marL="457200" indent="-184150">
              <a:buClrTx/>
              <a:buFont typeface="Metropolis" panose="00000500000000000000" pitchFamily="2" charset="0"/>
              <a:buChar char="“"/>
              <a:defRPr>
                <a:solidFill>
                  <a:schemeClr val="bg1"/>
                </a:solidFill>
              </a:defRPr>
            </a:lvl2pPr>
            <a:lvl3pPr marL="744538" indent="-169863">
              <a:buClrTx/>
              <a:buFont typeface="Metropolis" panose="00000500000000000000" pitchFamily="2" charset="0"/>
              <a:buChar char="“"/>
              <a:defRPr>
                <a:solidFill>
                  <a:schemeClr val="bg1"/>
                </a:solidFill>
              </a:defRPr>
            </a:lvl3pPr>
            <a:lvl4pPr marL="969963" indent="-166688">
              <a:buClrTx/>
              <a:buFont typeface="Metropolis" panose="00000500000000000000" pitchFamily="2" charset="0"/>
              <a:buChar char="“"/>
              <a:defRPr>
                <a:solidFill>
                  <a:schemeClr val="bg1"/>
                </a:solidFill>
              </a:defRPr>
            </a:lvl4pPr>
            <a:lvl5pPr marL="1143000" indent="-138113">
              <a:buClrTx/>
              <a:buFont typeface="Metropolis" panose="00000500000000000000" pitchFamily="2" charset="0"/>
              <a:buChar char="“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page with photo showing woman working on laptop. Click to replace text.”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762CBDD-60C2-443D-88B5-C596896049D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2648" y="5065776"/>
            <a:ext cx="4581144" cy="274320"/>
          </a:xfrm>
        </p:spPr>
        <p:txBody>
          <a:bodyPr/>
          <a:lstStyle>
            <a:lvl1pPr>
              <a:defRPr sz="18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Source Name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0EF265DB-7DD2-824C-8890-64F8B52BD17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9085" y="6218399"/>
            <a:ext cx="1539751" cy="557784"/>
          </a:xfrm>
          <a:prstGeom prst="rect">
            <a:avLst/>
          </a:prstGeom>
        </p:spPr>
      </p:pic>
      <p:sp>
        <p:nvSpPr>
          <p:cNvPr id="10" name="Copyright" descr="Confidential copyright VMware, Inc. 2021">
            <a:extLst>
              <a:ext uri="{FF2B5EF4-FFF2-40B4-BE49-F238E27FC236}">
                <a16:creationId xmlns:a16="http://schemas.microsoft.com/office/drawing/2014/main" id="{4EF618B9-8BC7-7D41-B0C8-973C952F0F7B}"/>
              </a:ext>
            </a:extLst>
          </p:cNvPr>
          <p:cNvSpPr txBox="1"/>
          <p:nvPr userDrawn="1"/>
        </p:nvSpPr>
        <p:spPr bwMode="white">
          <a:xfrm flipH="1">
            <a:off x="1974533" y="6462226"/>
            <a:ext cx="1728888" cy="18669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Confidential </a:t>
            </a:r>
            <a:r>
              <a:rPr lang="en-US" sz="7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Arial" panose="020B0604020202020204" pitchFamily="34" charset="0"/>
              </a:rPr>
              <a:t>│</a:t>
            </a:r>
            <a:r>
              <a:rPr lang="en-US" sz="800" kern="1200" dirty="0">
                <a:solidFill>
                  <a:schemeClr val="tx2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©2021 VMware, Inc.</a:t>
            </a:r>
          </a:p>
        </p:txBody>
      </p:sp>
      <p:sp>
        <p:nvSpPr>
          <p:cNvPr id="15" name="page number">
            <a:extLst>
              <a:ext uri="{FF2B5EF4-FFF2-40B4-BE49-F238E27FC236}">
                <a16:creationId xmlns:a16="http://schemas.microsoft.com/office/drawing/2014/main" id="{65B8D505-D55C-B546-9B33-22157CD80DE2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>
                <a:solidFill>
                  <a:schemeClr val="bg1"/>
                </a:solidFill>
              </a:rPr>
              <a:pPr lvl="0" algn="r"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769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Quote with Photo –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arallelogram">
            <a:extLst>
              <a:ext uri="{FF2B5EF4-FFF2-40B4-BE49-F238E27FC236}">
                <a16:creationId xmlns:a16="http://schemas.microsoft.com/office/drawing/2014/main" id="{6AB501C1-9DF6-44B6-A147-29CFF5E96E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2700000">
            <a:off x="969033" y="-4049006"/>
            <a:ext cx="6293364" cy="12454818"/>
          </a:xfrm>
          <a:custGeom>
            <a:avLst/>
            <a:gdLst>
              <a:gd name="connsiteX0" fmla="*/ 0 w 6293364"/>
              <a:gd name="connsiteY0" fmla="*/ 6293364 h 12454818"/>
              <a:gd name="connsiteX1" fmla="*/ 6293364 w 6293364"/>
              <a:gd name="connsiteY1" fmla="*/ 0 h 12454818"/>
              <a:gd name="connsiteX2" fmla="*/ 6293364 w 6293364"/>
              <a:gd name="connsiteY2" fmla="*/ 9715045 h 12454818"/>
              <a:gd name="connsiteX3" fmla="*/ 3553591 w 6293364"/>
              <a:gd name="connsiteY3" fmla="*/ 12454818 h 12454818"/>
              <a:gd name="connsiteX4" fmla="*/ 0 w 6293364"/>
              <a:gd name="connsiteY4" fmla="*/ 8901227 h 12454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93364" h="12454818">
                <a:moveTo>
                  <a:pt x="0" y="6293364"/>
                </a:moveTo>
                <a:lnTo>
                  <a:pt x="6293364" y="0"/>
                </a:lnTo>
                <a:lnTo>
                  <a:pt x="6293364" y="9715045"/>
                </a:lnTo>
                <a:lnTo>
                  <a:pt x="3553591" y="12454818"/>
                </a:lnTo>
                <a:lnTo>
                  <a:pt x="0" y="8901227"/>
                </a:lnTo>
                <a:close/>
              </a:path>
            </a:pathLst>
          </a:custGeom>
          <a:gradFill>
            <a:gsLst>
              <a:gs pos="12000">
                <a:schemeClr val="bg1">
                  <a:alpha val="25000"/>
                </a:schemeClr>
              </a:gs>
              <a:gs pos="28000">
                <a:srgbClr val="FFFFFF">
                  <a:alpha val="84000"/>
                </a:srgbClr>
              </a:gs>
              <a:gs pos="65000">
                <a:schemeClr val="bg1"/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6C21BA7-C6D2-446E-8FD2-266107E90C4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8912" y="1600200"/>
            <a:ext cx="5413248" cy="3200400"/>
          </a:xfrm>
        </p:spPr>
        <p:txBody>
          <a:bodyPr anchor="b"/>
          <a:lstStyle>
            <a:lvl1pPr marL="169863" indent="-169863">
              <a:buClrTx/>
              <a:buSzPct val="100000"/>
              <a:buFont typeface="Metropolis" panose="00000500000000000000" pitchFamily="2" charset="0"/>
              <a:buChar char="“"/>
              <a:defRPr sz="2800">
                <a:solidFill>
                  <a:schemeClr val="accent2"/>
                </a:solidFill>
              </a:defRPr>
            </a:lvl1pPr>
            <a:lvl2pPr marL="457200" indent="-184150">
              <a:buClrTx/>
              <a:buFont typeface="Metropolis" panose="00000500000000000000" pitchFamily="2" charset="0"/>
              <a:buChar char="“"/>
              <a:defRPr>
                <a:solidFill>
                  <a:schemeClr val="bg1"/>
                </a:solidFill>
              </a:defRPr>
            </a:lvl2pPr>
            <a:lvl3pPr marL="744538" indent="-169863">
              <a:buClrTx/>
              <a:buFont typeface="Metropolis" panose="00000500000000000000" pitchFamily="2" charset="0"/>
              <a:buChar char="“"/>
              <a:defRPr>
                <a:solidFill>
                  <a:schemeClr val="bg1"/>
                </a:solidFill>
              </a:defRPr>
            </a:lvl3pPr>
            <a:lvl4pPr marL="969963" indent="-166688">
              <a:buClrTx/>
              <a:buFont typeface="Metropolis" panose="00000500000000000000" pitchFamily="2" charset="0"/>
              <a:buChar char="“"/>
              <a:defRPr>
                <a:solidFill>
                  <a:schemeClr val="bg1"/>
                </a:solidFill>
              </a:defRPr>
            </a:lvl4pPr>
            <a:lvl5pPr marL="1143000" indent="-138113">
              <a:buClrTx/>
              <a:buFont typeface="Metropolis" panose="00000500000000000000" pitchFamily="2" charset="0"/>
              <a:buChar char="“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page with photo of a person working in a home office. Click to replace text.”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762CBDD-60C2-443D-88B5-C596896049D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2648" y="5065776"/>
            <a:ext cx="4581144" cy="274320"/>
          </a:xfrm>
        </p:spPr>
        <p:txBody>
          <a:bodyPr/>
          <a:lstStyle>
            <a:lvl1pPr>
              <a:defRPr sz="18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Source Name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05A9134D-5DD4-8245-9037-C8B7963D2F1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9085" y="6218399"/>
            <a:ext cx="1539751" cy="557784"/>
          </a:xfrm>
          <a:prstGeom prst="rect">
            <a:avLst/>
          </a:prstGeom>
        </p:spPr>
      </p:pic>
      <p:sp>
        <p:nvSpPr>
          <p:cNvPr id="10" name="Copyright" descr="Confidential copyright VMware, Inc. 2021">
            <a:extLst>
              <a:ext uri="{FF2B5EF4-FFF2-40B4-BE49-F238E27FC236}">
                <a16:creationId xmlns:a16="http://schemas.microsoft.com/office/drawing/2014/main" id="{DC9ABD8F-D231-E546-8F12-FE4A71F9AC07}"/>
              </a:ext>
            </a:extLst>
          </p:cNvPr>
          <p:cNvSpPr txBox="1"/>
          <p:nvPr userDrawn="1"/>
        </p:nvSpPr>
        <p:spPr bwMode="white">
          <a:xfrm flipH="1">
            <a:off x="1974533" y="6462226"/>
            <a:ext cx="1728888" cy="18669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Confidential </a:t>
            </a:r>
            <a:r>
              <a:rPr lang="en-US" sz="7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Arial" panose="020B0604020202020204" pitchFamily="34" charset="0"/>
              </a:rPr>
              <a:t>│</a:t>
            </a:r>
            <a:r>
              <a:rPr lang="en-US" sz="800" kern="1200" dirty="0">
                <a:solidFill>
                  <a:schemeClr val="tx2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©2021 VMware, Inc.</a:t>
            </a:r>
          </a:p>
        </p:txBody>
      </p:sp>
      <p:sp>
        <p:nvSpPr>
          <p:cNvPr id="15" name="page number">
            <a:extLst>
              <a:ext uri="{FF2B5EF4-FFF2-40B4-BE49-F238E27FC236}">
                <a16:creationId xmlns:a16="http://schemas.microsoft.com/office/drawing/2014/main" id="{6A8BF941-40E0-2843-9D5E-460E814482B1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253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Quote with Photo –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6AB501C1-9DF6-44B6-A147-29CFF5E96E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2700000">
            <a:off x="969033" y="-4049006"/>
            <a:ext cx="6293364" cy="12454818"/>
          </a:xfrm>
          <a:custGeom>
            <a:avLst/>
            <a:gdLst>
              <a:gd name="connsiteX0" fmla="*/ 0 w 6293364"/>
              <a:gd name="connsiteY0" fmla="*/ 6293364 h 12454818"/>
              <a:gd name="connsiteX1" fmla="*/ 6293364 w 6293364"/>
              <a:gd name="connsiteY1" fmla="*/ 0 h 12454818"/>
              <a:gd name="connsiteX2" fmla="*/ 6293364 w 6293364"/>
              <a:gd name="connsiteY2" fmla="*/ 9715045 h 12454818"/>
              <a:gd name="connsiteX3" fmla="*/ 3553591 w 6293364"/>
              <a:gd name="connsiteY3" fmla="*/ 12454818 h 12454818"/>
              <a:gd name="connsiteX4" fmla="*/ 0 w 6293364"/>
              <a:gd name="connsiteY4" fmla="*/ 8901227 h 12454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93364" h="12454818">
                <a:moveTo>
                  <a:pt x="0" y="6293364"/>
                </a:moveTo>
                <a:lnTo>
                  <a:pt x="6293364" y="0"/>
                </a:lnTo>
                <a:lnTo>
                  <a:pt x="6293364" y="9715045"/>
                </a:lnTo>
                <a:lnTo>
                  <a:pt x="3553591" y="12454818"/>
                </a:lnTo>
                <a:lnTo>
                  <a:pt x="0" y="8901227"/>
                </a:lnTo>
                <a:close/>
              </a:path>
            </a:pathLst>
          </a:custGeom>
          <a:gradFill>
            <a:gsLst>
              <a:gs pos="12000">
                <a:schemeClr val="bg1">
                  <a:alpha val="25000"/>
                </a:schemeClr>
              </a:gs>
              <a:gs pos="28000">
                <a:srgbClr val="FFFFFF">
                  <a:alpha val="84000"/>
                </a:srgbClr>
              </a:gs>
              <a:gs pos="65000">
                <a:schemeClr val="bg1"/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6C21BA7-C6D2-446E-8FD2-266107E90C4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8912" y="1600200"/>
            <a:ext cx="5413248" cy="3200400"/>
          </a:xfrm>
        </p:spPr>
        <p:txBody>
          <a:bodyPr anchor="b"/>
          <a:lstStyle>
            <a:lvl1pPr marL="169863" indent="-169863">
              <a:buClrTx/>
              <a:buSzPct val="100000"/>
              <a:buFont typeface="Metropolis" panose="00000500000000000000" pitchFamily="2" charset="0"/>
              <a:buChar char="“"/>
              <a:defRPr sz="2800">
                <a:solidFill>
                  <a:schemeClr val="accent2"/>
                </a:solidFill>
              </a:defRPr>
            </a:lvl1pPr>
            <a:lvl2pPr marL="457200" indent="-184150">
              <a:buClrTx/>
              <a:buFont typeface="Metropolis" panose="00000500000000000000" pitchFamily="2" charset="0"/>
              <a:buChar char="“"/>
              <a:defRPr>
                <a:solidFill>
                  <a:schemeClr val="bg1"/>
                </a:solidFill>
              </a:defRPr>
            </a:lvl2pPr>
            <a:lvl3pPr marL="744538" indent="-169863">
              <a:buClrTx/>
              <a:buFont typeface="Metropolis" panose="00000500000000000000" pitchFamily="2" charset="0"/>
              <a:buChar char="“"/>
              <a:defRPr>
                <a:solidFill>
                  <a:schemeClr val="bg1"/>
                </a:solidFill>
              </a:defRPr>
            </a:lvl3pPr>
            <a:lvl4pPr marL="969963" indent="-166688">
              <a:buClrTx/>
              <a:buFont typeface="Metropolis" panose="00000500000000000000" pitchFamily="2" charset="0"/>
              <a:buChar char="“"/>
              <a:defRPr>
                <a:solidFill>
                  <a:schemeClr val="bg1"/>
                </a:solidFill>
              </a:defRPr>
            </a:lvl4pPr>
            <a:lvl5pPr marL="1143000" indent="-138113">
              <a:buClrTx/>
              <a:buFont typeface="Metropolis" panose="00000500000000000000" pitchFamily="2" charset="0"/>
              <a:buChar char="“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page with photo of two casually dressed employees meeting outside, looking at a laptop. Click to replace text.”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762CBDD-60C2-443D-88B5-C596896049D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2648" y="5065776"/>
            <a:ext cx="4581144" cy="274320"/>
          </a:xfrm>
        </p:spPr>
        <p:txBody>
          <a:bodyPr/>
          <a:lstStyle>
            <a:lvl1pPr>
              <a:defRPr sz="18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Source Name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29676A12-E8D8-6542-A621-1803C4BF735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9085" y="6218399"/>
            <a:ext cx="1539751" cy="557784"/>
          </a:xfrm>
          <a:prstGeom prst="rect">
            <a:avLst/>
          </a:prstGeom>
        </p:spPr>
      </p:pic>
      <p:sp>
        <p:nvSpPr>
          <p:cNvPr id="10" name="Copyright" descr="Confidential copyright VMware, Inc. 2021">
            <a:extLst>
              <a:ext uri="{FF2B5EF4-FFF2-40B4-BE49-F238E27FC236}">
                <a16:creationId xmlns:a16="http://schemas.microsoft.com/office/drawing/2014/main" id="{C95476F4-AC15-8441-AB7C-5CA0A574FA0F}"/>
              </a:ext>
            </a:extLst>
          </p:cNvPr>
          <p:cNvSpPr txBox="1"/>
          <p:nvPr userDrawn="1"/>
        </p:nvSpPr>
        <p:spPr bwMode="white">
          <a:xfrm flipH="1">
            <a:off x="1974533" y="6462226"/>
            <a:ext cx="1728888" cy="18669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Confidential </a:t>
            </a:r>
            <a:r>
              <a:rPr lang="en-US" sz="7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Arial" panose="020B0604020202020204" pitchFamily="34" charset="0"/>
              </a:rPr>
              <a:t>│</a:t>
            </a:r>
            <a:r>
              <a:rPr lang="en-US" sz="800" kern="1200" dirty="0">
                <a:solidFill>
                  <a:schemeClr val="tx2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©2021 VMware, Inc.</a:t>
            </a:r>
          </a:p>
        </p:txBody>
      </p:sp>
      <p:sp>
        <p:nvSpPr>
          <p:cNvPr id="15" name="page number">
            <a:extLst>
              <a:ext uri="{FF2B5EF4-FFF2-40B4-BE49-F238E27FC236}">
                <a16:creationId xmlns:a16="http://schemas.microsoft.com/office/drawing/2014/main" id="{6A4F7F44-0678-CB43-A44A-DFDC03042EAB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>
                <a:solidFill>
                  <a:schemeClr val="bg1"/>
                </a:solidFill>
              </a:rPr>
              <a:pPr lvl="0" algn="r"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761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Quote with Photo –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6AB501C1-9DF6-44B6-A147-29CFF5E96E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2700000">
            <a:off x="969033" y="-4049006"/>
            <a:ext cx="6293364" cy="12454818"/>
          </a:xfrm>
          <a:custGeom>
            <a:avLst/>
            <a:gdLst>
              <a:gd name="connsiteX0" fmla="*/ 0 w 6293364"/>
              <a:gd name="connsiteY0" fmla="*/ 6293364 h 12454818"/>
              <a:gd name="connsiteX1" fmla="*/ 6293364 w 6293364"/>
              <a:gd name="connsiteY1" fmla="*/ 0 h 12454818"/>
              <a:gd name="connsiteX2" fmla="*/ 6293364 w 6293364"/>
              <a:gd name="connsiteY2" fmla="*/ 9715045 h 12454818"/>
              <a:gd name="connsiteX3" fmla="*/ 3553591 w 6293364"/>
              <a:gd name="connsiteY3" fmla="*/ 12454818 h 12454818"/>
              <a:gd name="connsiteX4" fmla="*/ 0 w 6293364"/>
              <a:gd name="connsiteY4" fmla="*/ 8901227 h 12454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93364" h="12454818">
                <a:moveTo>
                  <a:pt x="0" y="6293364"/>
                </a:moveTo>
                <a:lnTo>
                  <a:pt x="6293364" y="0"/>
                </a:lnTo>
                <a:lnTo>
                  <a:pt x="6293364" y="9715045"/>
                </a:lnTo>
                <a:lnTo>
                  <a:pt x="3553591" y="12454818"/>
                </a:lnTo>
                <a:lnTo>
                  <a:pt x="0" y="8901227"/>
                </a:lnTo>
                <a:close/>
              </a:path>
            </a:pathLst>
          </a:custGeom>
          <a:gradFill>
            <a:gsLst>
              <a:gs pos="12000">
                <a:schemeClr val="bg1">
                  <a:alpha val="25000"/>
                </a:schemeClr>
              </a:gs>
              <a:gs pos="28000">
                <a:srgbClr val="FFFFFF">
                  <a:alpha val="84000"/>
                </a:srgbClr>
              </a:gs>
              <a:gs pos="65000">
                <a:schemeClr val="bg1"/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6C21BA7-C6D2-446E-8FD2-266107E90C4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8912" y="1600200"/>
            <a:ext cx="4994325" cy="3200400"/>
          </a:xfrm>
        </p:spPr>
        <p:txBody>
          <a:bodyPr anchor="b"/>
          <a:lstStyle>
            <a:lvl1pPr marL="169863" indent="-169863">
              <a:buClrTx/>
              <a:buSzPct val="100000"/>
              <a:buFont typeface="Metropolis" panose="00000500000000000000" pitchFamily="2" charset="0"/>
              <a:buChar char="“"/>
              <a:defRPr sz="2800">
                <a:solidFill>
                  <a:schemeClr val="accent2"/>
                </a:solidFill>
              </a:defRPr>
            </a:lvl1pPr>
            <a:lvl2pPr marL="457200" indent="-184150">
              <a:buClrTx/>
              <a:buFont typeface="Metropolis" panose="00000500000000000000" pitchFamily="2" charset="0"/>
              <a:buChar char="“"/>
              <a:defRPr>
                <a:solidFill>
                  <a:schemeClr val="bg1"/>
                </a:solidFill>
              </a:defRPr>
            </a:lvl2pPr>
            <a:lvl3pPr marL="744538" indent="-169863">
              <a:buClrTx/>
              <a:buFont typeface="Metropolis" panose="00000500000000000000" pitchFamily="2" charset="0"/>
              <a:buChar char="“"/>
              <a:defRPr>
                <a:solidFill>
                  <a:schemeClr val="bg1"/>
                </a:solidFill>
              </a:defRPr>
            </a:lvl3pPr>
            <a:lvl4pPr marL="969963" indent="-166688">
              <a:buClrTx/>
              <a:buFont typeface="Metropolis" panose="00000500000000000000" pitchFamily="2" charset="0"/>
              <a:buChar char="“"/>
              <a:defRPr>
                <a:solidFill>
                  <a:schemeClr val="bg1"/>
                </a:solidFill>
              </a:defRPr>
            </a:lvl4pPr>
            <a:lvl5pPr marL="1143000" indent="-138113">
              <a:buClrTx/>
              <a:buFont typeface="Metropolis" panose="00000500000000000000" pitchFamily="2" charset="0"/>
              <a:buChar char="“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page with photo of a person checking on operations at a windmill farm (sustainable energy). Click to replace text.”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762CBDD-60C2-443D-88B5-C596896049D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2648" y="5065776"/>
            <a:ext cx="4581144" cy="274320"/>
          </a:xfrm>
        </p:spPr>
        <p:txBody>
          <a:bodyPr/>
          <a:lstStyle>
            <a:lvl1pPr>
              <a:defRPr sz="18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Source Name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02509CF8-0CDD-7D49-87CD-975F7FC1E05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9085" y="6218399"/>
            <a:ext cx="1539751" cy="557784"/>
          </a:xfrm>
          <a:prstGeom prst="rect">
            <a:avLst/>
          </a:prstGeom>
        </p:spPr>
      </p:pic>
      <p:sp>
        <p:nvSpPr>
          <p:cNvPr id="10" name="Copyright" descr="Confidential copyright VMware, Inc. 2021">
            <a:extLst>
              <a:ext uri="{FF2B5EF4-FFF2-40B4-BE49-F238E27FC236}">
                <a16:creationId xmlns:a16="http://schemas.microsoft.com/office/drawing/2014/main" id="{CE979BDF-61B3-CC46-966F-91E200327D60}"/>
              </a:ext>
            </a:extLst>
          </p:cNvPr>
          <p:cNvSpPr txBox="1"/>
          <p:nvPr userDrawn="1"/>
        </p:nvSpPr>
        <p:spPr bwMode="white">
          <a:xfrm flipH="1">
            <a:off x="1974533" y="6462226"/>
            <a:ext cx="1728888" cy="18669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Confidential </a:t>
            </a:r>
            <a:r>
              <a:rPr lang="en-US" sz="7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Arial" panose="020B0604020202020204" pitchFamily="34" charset="0"/>
              </a:rPr>
              <a:t>│</a:t>
            </a:r>
            <a:r>
              <a:rPr lang="en-US" sz="800" kern="1200" dirty="0">
                <a:solidFill>
                  <a:schemeClr val="tx2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©2021 VMware, Inc.</a:t>
            </a:r>
          </a:p>
        </p:txBody>
      </p:sp>
      <p:sp>
        <p:nvSpPr>
          <p:cNvPr id="15" name="page number">
            <a:extLst>
              <a:ext uri="{FF2B5EF4-FFF2-40B4-BE49-F238E27FC236}">
                <a16:creationId xmlns:a16="http://schemas.microsoft.com/office/drawing/2014/main" id="{0E4F34FD-4F5F-C14A-B38E-48335DA278D3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179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Quote with Photo – White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6AB501C1-9DF6-44B6-A147-29CFF5E96E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rot="2700000">
            <a:off x="969033" y="-4049006"/>
            <a:ext cx="6293364" cy="12454818"/>
          </a:xfrm>
          <a:custGeom>
            <a:avLst/>
            <a:gdLst>
              <a:gd name="connsiteX0" fmla="*/ 0 w 6293364"/>
              <a:gd name="connsiteY0" fmla="*/ 6293364 h 12454818"/>
              <a:gd name="connsiteX1" fmla="*/ 6293364 w 6293364"/>
              <a:gd name="connsiteY1" fmla="*/ 0 h 12454818"/>
              <a:gd name="connsiteX2" fmla="*/ 6293364 w 6293364"/>
              <a:gd name="connsiteY2" fmla="*/ 9715045 h 12454818"/>
              <a:gd name="connsiteX3" fmla="*/ 3553591 w 6293364"/>
              <a:gd name="connsiteY3" fmla="*/ 12454818 h 12454818"/>
              <a:gd name="connsiteX4" fmla="*/ 0 w 6293364"/>
              <a:gd name="connsiteY4" fmla="*/ 8901227 h 12454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293364" h="12454818">
                <a:moveTo>
                  <a:pt x="0" y="6293364"/>
                </a:moveTo>
                <a:lnTo>
                  <a:pt x="6293364" y="0"/>
                </a:lnTo>
                <a:lnTo>
                  <a:pt x="6293364" y="9715045"/>
                </a:lnTo>
                <a:lnTo>
                  <a:pt x="3553591" y="12454818"/>
                </a:lnTo>
                <a:lnTo>
                  <a:pt x="0" y="8901227"/>
                </a:lnTo>
                <a:close/>
              </a:path>
            </a:pathLst>
          </a:custGeom>
          <a:gradFill>
            <a:gsLst>
              <a:gs pos="36000">
                <a:schemeClr val="bg1">
                  <a:alpha val="25000"/>
                </a:schemeClr>
              </a:gs>
              <a:gs pos="45000">
                <a:srgbClr val="FFFFFF">
                  <a:alpha val="84000"/>
                </a:srgbClr>
              </a:gs>
              <a:gs pos="65000">
                <a:schemeClr val="bg1"/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6C21BA7-C6D2-446E-8FD2-266107E90C4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38912" y="1600200"/>
            <a:ext cx="4983694" cy="3200400"/>
          </a:xfrm>
        </p:spPr>
        <p:txBody>
          <a:bodyPr anchor="b"/>
          <a:lstStyle>
            <a:lvl1pPr marL="169863" indent="-169863">
              <a:buClrTx/>
              <a:buSzPct val="100000"/>
              <a:buFont typeface="Metropolis" panose="00000500000000000000" pitchFamily="2" charset="0"/>
              <a:buChar char="“"/>
              <a:defRPr sz="2800">
                <a:solidFill>
                  <a:schemeClr val="accent2"/>
                </a:solidFill>
              </a:defRPr>
            </a:lvl1pPr>
            <a:lvl2pPr marL="457200" indent="-184150">
              <a:buClrTx/>
              <a:buFont typeface="Metropolis" panose="00000500000000000000" pitchFamily="2" charset="0"/>
              <a:buChar char="“"/>
              <a:defRPr>
                <a:solidFill>
                  <a:schemeClr val="bg1"/>
                </a:solidFill>
              </a:defRPr>
            </a:lvl2pPr>
            <a:lvl3pPr marL="744538" indent="-169863">
              <a:buClrTx/>
              <a:buFont typeface="Metropolis" panose="00000500000000000000" pitchFamily="2" charset="0"/>
              <a:buChar char="“"/>
              <a:defRPr>
                <a:solidFill>
                  <a:schemeClr val="bg1"/>
                </a:solidFill>
              </a:defRPr>
            </a:lvl3pPr>
            <a:lvl4pPr marL="969963" indent="-166688">
              <a:buClrTx/>
              <a:buFont typeface="Metropolis" panose="00000500000000000000" pitchFamily="2" charset="0"/>
              <a:buChar char="“"/>
              <a:defRPr>
                <a:solidFill>
                  <a:schemeClr val="bg1"/>
                </a:solidFill>
              </a:defRPr>
            </a:lvl4pPr>
            <a:lvl5pPr marL="1143000" indent="-138113">
              <a:buClrTx/>
              <a:buFont typeface="Metropolis" panose="00000500000000000000" pitchFamily="2" charset="0"/>
              <a:buChar char="“"/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Quote page with photo of an employee looking at a digital tablet, in a casual environment. Click to replace text.”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0762CBDD-60C2-443D-88B5-C596896049D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2648" y="5065776"/>
            <a:ext cx="4581144" cy="274320"/>
          </a:xfrm>
        </p:spPr>
        <p:txBody>
          <a:bodyPr/>
          <a:lstStyle>
            <a:lvl1pPr>
              <a:defRPr sz="18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Source Name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C07C6E31-1A0B-2F49-9319-40871607E44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9085" y="6218399"/>
            <a:ext cx="1539751" cy="557784"/>
          </a:xfrm>
          <a:prstGeom prst="rect">
            <a:avLst/>
          </a:prstGeom>
        </p:spPr>
      </p:pic>
      <p:sp>
        <p:nvSpPr>
          <p:cNvPr id="10" name="Copyright" descr="Confidential copyright VMware, Inc. 2021">
            <a:extLst>
              <a:ext uri="{FF2B5EF4-FFF2-40B4-BE49-F238E27FC236}">
                <a16:creationId xmlns:a16="http://schemas.microsoft.com/office/drawing/2014/main" id="{FF40E61C-9300-8B46-B0F5-56EF72E40E61}"/>
              </a:ext>
            </a:extLst>
          </p:cNvPr>
          <p:cNvSpPr txBox="1"/>
          <p:nvPr userDrawn="1"/>
        </p:nvSpPr>
        <p:spPr bwMode="white">
          <a:xfrm flipH="1">
            <a:off x="1974533" y="6462226"/>
            <a:ext cx="1728888" cy="18669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Confidential </a:t>
            </a:r>
            <a:r>
              <a:rPr lang="en-US" sz="7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Arial" panose="020B0604020202020204" pitchFamily="34" charset="0"/>
              </a:rPr>
              <a:t>│</a:t>
            </a:r>
            <a:r>
              <a:rPr lang="en-US" sz="800" kern="1200" dirty="0">
                <a:solidFill>
                  <a:schemeClr val="tx2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©2021 VMware, Inc.</a:t>
            </a:r>
          </a:p>
        </p:txBody>
      </p:sp>
      <p:sp>
        <p:nvSpPr>
          <p:cNvPr id="15" name="page number">
            <a:extLst>
              <a:ext uri="{FF2B5EF4-FFF2-40B4-BE49-F238E27FC236}">
                <a16:creationId xmlns:a16="http://schemas.microsoft.com/office/drawing/2014/main" id="{5F1119BB-A153-E04D-AED0-0347517BFE6F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>
                <a:solidFill>
                  <a:schemeClr val="bg1"/>
                </a:solidFill>
              </a:rPr>
              <a:pPr lvl="0" algn="r"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817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924E83-0498-4D8B-94A0-3FF7CDD8F1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Single Content Layout Click to Add One Line Title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216D2F66-BB7F-4F0E-A224-A105F87676EF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592866" y="811830"/>
            <a:ext cx="1098794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2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D034FA3F-D529-4D8B-B6EC-A8341FCAF67E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16505" y="1600201"/>
            <a:ext cx="10972800" cy="4572000"/>
          </a:xfrm>
        </p:spPr>
        <p:txBody>
          <a:bodyPr/>
          <a:lstStyle>
            <a:lvl1pPr>
              <a:spcBef>
                <a:spcPts val="1500"/>
              </a:spcBef>
              <a:defRPr/>
            </a:lvl1pPr>
            <a:lvl2pPr>
              <a:spcBef>
                <a:spcPts val="300"/>
              </a:spcBef>
              <a:defRPr/>
            </a:lvl2pPr>
            <a:lvl5pPr>
              <a:defRPr/>
            </a:lvl5pPr>
            <a:lvl6pPr>
              <a:defRPr/>
            </a:lvl6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page number">
            <a:extLst>
              <a:ext uri="{FF2B5EF4-FFF2-40B4-BE49-F238E27FC236}">
                <a16:creationId xmlns:a16="http://schemas.microsoft.com/office/drawing/2014/main" id="{175B5FDB-839C-A941-B264-01387F31F005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1022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D90EF1-7A6F-4CAE-80CD-2BC8A8107F0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One Line Title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C28211D2-9BBA-4EB9-8867-E2CC72E9E0D1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592866" y="811830"/>
            <a:ext cx="1096268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2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6" name="page number">
            <a:extLst>
              <a:ext uri="{FF2B5EF4-FFF2-40B4-BE49-F238E27FC236}">
                <a16:creationId xmlns:a16="http://schemas.microsoft.com/office/drawing/2014/main" id="{F2584149-C6DB-AE45-B715-90B7DF169DD6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21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-Content Balanc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000E4C6-16B5-49A9-898A-3B53C5AB06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Two-content Layout Click to Add One Line Title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38535540-CB20-4CD5-9F73-DB64F5A49CD3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592866" y="811830"/>
            <a:ext cx="1096268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2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7AF420A-ED2C-4AD1-A28B-EB26178557DE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579809" y="1600200"/>
            <a:ext cx="5313783" cy="4572000"/>
          </a:xfrm>
        </p:spPr>
        <p:txBody>
          <a:bodyPr vert="horz" lIns="0" tIns="0" rIns="0" bIns="0" rtlCol="0">
            <a:noAutofit/>
          </a:bodyPr>
          <a:lstStyle>
            <a:lvl1pPr>
              <a:defRPr lang="en-US" sz="1800" dirty="0"/>
            </a:lvl1pPr>
            <a:lvl2pPr>
              <a:defRPr lang="en-US" sz="1600" dirty="0"/>
            </a:lvl2pPr>
            <a:lvl3pPr>
              <a:defRPr lang="en-US" sz="1400" dirty="0"/>
            </a:lvl3pPr>
            <a:lvl4pPr>
              <a:defRPr lang="en-US" sz="1200" dirty="0"/>
            </a:lvl4pPr>
            <a:lvl5pPr>
              <a:defRPr lang="en-US" sz="1200" dirty="0" smtClean="0"/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Nineth level</a:t>
            </a:r>
          </a:p>
        </p:txBody>
      </p:sp>
      <p:sp>
        <p:nvSpPr>
          <p:cNvPr id="12" name="Content Placeholder 3">
            <a:extLst>
              <a:ext uri="{FF2B5EF4-FFF2-40B4-BE49-F238E27FC236}">
                <a16:creationId xmlns:a16="http://schemas.microsoft.com/office/drawing/2014/main" id="{CD860A49-A98C-4F0E-AB34-4E13B89D5EBC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321287" y="1600200"/>
            <a:ext cx="5867538" cy="4572000"/>
          </a:xfrm>
        </p:spPr>
        <p:txBody>
          <a:bodyPr vert="horz" lIns="0" tIns="0" rIns="0" bIns="0" rtlCol="0">
            <a:noAutofit/>
          </a:bodyPr>
          <a:lstStyle>
            <a:lvl1pPr>
              <a:defRPr lang="en-US" sz="1800" dirty="0"/>
            </a:lvl1pPr>
            <a:lvl2pPr>
              <a:defRPr lang="en-US" sz="1600" dirty="0"/>
            </a:lvl2pPr>
            <a:lvl3pPr>
              <a:defRPr lang="en-US" sz="1400" dirty="0"/>
            </a:lvl3pPr>
            <a:lvl4pPr>
              <a:defRPr lang="en-US" sz="1200" dirty="0"/>
            </a:lvl4pPr>
            <a:lvl5pPr>
              <a:defRPr lang="en-US" sz="1200" dirty="0"/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Nineth level</a:t>
            </a:r>
          </a:p>
        </p:txBody>
      </p:sp>
      <p:sp>
        <p:nvSpPr>
          <p:cNvPr id="7" name="page number">
            <a:extLst>
              <a:ext uri="{FF2B5EF4-FFF2-40B4-BE49-F238E27FC236}">
                <a16:creationId xmlns:a16="http://schemas.microsoft.com/office/drawing/2014/main" id="{306FFEC8-099C-484D-841A-7FCB225B1895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1335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-Content Balanced –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Content Placeholder 17">
            <a:extLst>
              <a:ext uri="{FF2B5EF4-FFF2-40B4-BE49-F238E27FC236}">
                <a16:creationId xmlns:a16="http://schemas.microsoft.com/office/drawing/2014/main" id="{A0456ED3-FDC5-4E29-B939-E35EA08477CA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 bwMode="ltGray">
          <a:xfrm>
            <a:off x="6323381" y="1600201"/>
            <a:ext cx="5865445" cy="4572000"/>
          </a:xfrm>
          <a:solidFill>
            <a:srgbClr val="F4F8FA"/>
          </a:solidFill>
        </p:spPr>
        <p:txBody>
          <a:bodyPr vert="horz" lIns="457200" tIns="457200" rIns="457200" bIns="457200" rtlCol="0">
            <a:noAutofit/>
          </a:bodyPr>
          <a:lstStyle>
            <a:lvl1pPr>
              <a:defRPr lang="en-US" sz="1800" dirty="0">
                <a:solidFill>
                  <a:schemeClr val="accent2"/>
                </a:solidFill>
              </a:defRPr>
            </a:lvl1pPr>
            <a:lvl2pPr>
              <a:defRPr lang="en-US" sz="1600" dirty="0">
                <a:solidFill>
                  <a:schemeClr val="accent2"/>
                </a:solidFill>
              </a:defRPr>
            </a:lvl2pPr>
            <a:lvl3pPr>
              <a:defRPr lang="en-US" sz="1400" dirty="0">
                <a:solidFill>
                  <a:schemeClr val="accent2"/>
                </a:solidFill>
              </a:defRPr>
            </a:lvl3pPr>
            <a:lvl4pPr>
              <a:defRPr lang="en-US" sz="1200" dirty="0">
                <a:solidFill>
                  <a:schemeClr val="accent2"/>
                </a:solidFill>
              </a:defRPr>
            </a:lvl4pPr>
            <a:lvl5pPr>
              <a:defRPr lang="en-US" sz="1200" dirty="0">
                <a:solidFill>
                  <a:schemeClr val="accent2"/>
                </a:solidFill>
              </a:defRPr>
            </a:lvl5pPr>
            <a:lvl6pPr>
              <a:defRPr>
                <a:solidFill>
                  <a:schemeClr val="accent2"/>
                </a:solidFill>
              </a:defRPr>
            </a:lvl6pPr>
            <a:lvl7pPr>
              <a:defRPr>
                <a:solidFill>
                  <a:schemeClr val="accent2"/>
                </a:solidFill>
              </a:defRPr>
            </a:lvl7pPr>
            <a:lvl8pPr>
              <a:defRPr>
                <a:solidFill>
                  <a:schemeClr val="accent2"/>
                </a:solidFill>
              </a:defRPr>
            </a:lvl8pPr>
            <a:lvl9pPr>
              <a:defRPr>
                <a:solidFill>
                  <a:schemeClr val="accent2"/>
                </a:solidFill>
              </a:defRPr>
            </a:lvl9pPr>
          </a:lstStyle>
          <a:p>
            <a:pPr lvl="0">
              <a:spcBef>
                <a:spcPts val="1200"/>
              </a:spcBef>
            </a:pPr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Nineth level</a:t>
            </a: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D034FA3F-D529-4D8B-B6EC-A8341FCAF67E}"/>
              </a:ext>
            </a:extLst>
          </p:cNvPr>
          <p:cNvSpPr>
            <a:spLocks noGrp="1"/>
          </p:cNvSpPr>
          <p:nvPr>
            <p:ph sz="quarter" idx="14"/>
          </p:nvPr>
        </p:nvSpPr>
        <p:spPr bwMode="ltGray">
          <a:xfrm>
            <a:off x="0" y="1600201"/>
            <a:ext cx="5893593" cy="4572000"/>
          </a:xfrm>
          <a:noFill/>
        </p:spPr>
        <p:txBody>
          <a:bodyPr vert="horz" lIns="594360" tIns="457200" rIns="457200" bIns="457200" rtlCol="0">
            <a:noAutofit/>
          </a:bodyPr>
          <a:lstStyle>
            <a:lvl1pPr>
              <a:spcBef>
                <a:spcPts val="1200"/>
              </a:spcBef>
              <a:defRPr lang="en-US" sz="1800" dirty="0">
                <a:solidFill>
                  <a:schemeClr val="tx1"/>
                </a:solidFill>
              </a:defRPr>
            </a:lvl1pPr>
            <a:lvl2pPr>
              <a:buClr>
                <a:schemeClr val="bg1"/>
              </a:buClr>
              <a:defRPr lang="en-US" sz="1600" dirty="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lang="en-US" sz="1400" dirty="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lang="en-US" sz="1200" dirty="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lang="en-US" sz="1200" dirty="0">
                <a:solidFill>
                  <a:schemeClr val="bg1"/>
                </a:solidFill>
              </a:defRPr>
            </a:lvl5pPr>
            <a:lvl6pPr>
              <a:buClrTx/>
              <a:defRPr sz="1800">
                <a:solidFill>
                  <a:schemeClr val="bg1"/>
                </a:solidFill>
              </a:defRPr>
            </a:lvl6pPr>
            <a:lvl7pPr>
              <a:buClrTx/>
              <a:defRPr sz="1400">
                <a:solidFill>
                  <a:schemeClr val="bg1"/>
                </a:solidFill>
              </a:defRPr>
            </a:lvl7pPr>
            <a:lvl8pPr>
              <a:buClrTx/>
              <a:defRPr sz="1200">
                <a:solidFill>
                  <a:schemeClr val="bg1"/>
                </a:solidFill>
              </a:defRPr>
            </a:lvl8pPr>
            <a:lvl9pPr>
              <a:buClrTx/>
              <a:defRPr sz="1800">
                <a:solidFill>
                  <a:schemeClr val="bg1"/>
                </a:solidFill>
              </a:defRPr>
            </a:lvl9pPr>
          </a:lstStyle>
          <a:p>
            <a:pPr lvl="0"/>
            <a:endParaRPr lang="en-US" dirty="0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38535540-CB20-4CD5-9F73-DB64F5A49CD3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592866" y="811830"/>
            <a:ext cx="1096268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2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000E4C6-16B5-49A9-898A-3B53C5AB06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Two-content Layout: Graphic on Left, Text on Right - Click to Edit</a:t>
            </a:r>
          </a:p>
        </p:txBody>
      </p:sp>
      <p:sp>
        <p:nvSpPr>
          <p:cNvPr id="7" name="page number">
            <a:extLst>
              <a:ext uri="{FF2B5EF4-FFF2-40B4-BE49-F238E27FC236}">
                <a16:creationId xmlns:a16="http://schemas.microsoft.com/office/drawing/2014/main" id="{1727F760-24DE-9A42-B7E9-356D8DC2BDAE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136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"/>
          <p:cNvSpPr>
            <a:spLocks noGrp="1"/>
          </p:cNvSpPr>
          <p:nvPr>
            <p:ph type="title" hasCustomPrompt="1"/>
          </p:nvPr>
        </p:nvSpPr>
        <p:spPr>
          <a:xfrm>
            <a:off x="6592948" y="1582578"/>
            <a:ext cx="4996403" cy="1234440"/>
          </a:xfrm>
        </p:spPr>
        <p:txBody>
          <a:bodyPr wrap="square" anchor="b"/>
          <a:lstStyle>
            <a:lvl1pPr algn="l">
              <a:defRPr sz="4000" b="0" cap="none" baseline="0"/>
            </a:lvl1pPr>
          </a:lstStyle>
          <a:p>
            <a:r>
              <a:rPr lang="en-US" dirty="0"/>
              <a:t>Title Slide - Aqua &amp; Ocean Color Theme</a:t>
            </a:r>
          </a:p>
        </p:txBody>
      </p:sp>
      <p:sp>
        <p:nvSpPr>
          <p:cNvPr id="128" name="Subtitle">
            <a:extLst>
              <a:ext uri="{FF2B5EF4-FFF2-40B4-BE49-F238E27FC236}">
                <a16:creationId xmlns:a16="http://schemas.microsoft.com/office/drawing/2014/main" id="{6EBAFA4D-7B92-4E38-8320-94F3BCA2E41C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6592948" y="2867279"/>
            <a:ext cx="5116452" cy="416403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subtitle placeholder</a:t>
            </a:r>
          </a:p>
        </p:txBody>
      </p:sp>
      <p:sp>
        <p:nvSpPr>
          <p:cNvPr id="7" name="Speaker Name and pronouns">
            <a:extLst>
              <a:ext uri="{FF2B5EF4-FFF2-40B4-BE49-F238E27FC236}">
                <a16:creationId xmlns:a16="http://schemas.microsoft.com/office/drawing/2014/main" id="{DEA43E1E-B208-4DC4-9D6A-01669D00DA1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592948" y="4737425"/>
            <a:ext cx="5402202" cy="355601"/>
          </a:xfrm>
        </p:spPr>
        <p:txBody>
          <a:bodyPr anchor="b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None/>
              <a:tabLst/>
              <a:defRPr lang="en-US" sz="1600" b="0" i="0" u="none" strike="noStrike" smtClean="0">
                <a:effectLst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800"/>
              </a:spcBef>
              <a:spcAft>
                <a:spcPts val="0"/>
              </a:spcAft>
              <a:buClr>
                <a:schemeClr val="tx1">
                  <a:lumMod val="60000"/>
                  <a:lumOff val="40000"/>
                </a:schemeClr>
              </a:buClr>
              <a:buSzPct val="90000"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Speaker Name (Insert pronouns)</a:t>
            </a:r>
          </a:p>
        </p:txBody>
      </p:sp>
      <p:sp>
        <p:nvSpPr>
          <p:cNvPr id="129" name="Role at VMware">
            <a:extLst>
              <a:ext uri="{FF2B5EF4-FFF2-40B4-BE49-F238E27FC236}">
                <a16:creationId xmlns:a16="http://schemas.microsoft.com/office/drawing/2014/main" id="{2111BB8B-7B37-4FB4-B2CD-984FE1C6C5E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592948" y="5138745"/>
            <a:ext cx="5402202" cy="355601"/>
          </a:xfrm>
        </p:spPr>
        <p:txBody>
          <a:bodyPr/>
          <a:lstStyle>
            <a:lvl1pPr algn="l">
              <a:buNone/>
              <a:defRPr sz="16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Role / Division at VMware</a:t>
            </a:r>
          </a:p>
        </p:txBody>
      </p:sp>
      <p:sp>
        <p:nvSpPr>
          <p:cNvPr id="16" name="Date">
            <a:extLst>
              <a:ext uri="{FF2B5EF4-FFF2-40B4-BE49-F238E27FC236}">
                <a16:creationId xmlns:a16="http://schemas.microsoft.com/office/drawing/2014/main" id="{68E7D54E-C753-48F7-AB43-C7A586277F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92948" y="5494346"/>
            <a:ext cx="5402202" cy="267221"/>
          </a:xfrm>
        </p:spPr>
        <p:txBody>
          <a:bodyPr/>
          <a:lstStyle>
            <a:lvl1pPr algn="l">
              <a:buNone/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Date</a:t>
            </a:r>
          </a:p>
        </p:txBody>
      </p:sp>
      <p:grpSp>
        <p:nvGrpSpPr>
          <p:cNvPr id="3" name="parallelogram graphics">
            <a:extLst>
              <a:ext uri="{FF2B5EF4-FFF2-40B4-BE49-F238E27FC236}">
                <a16:creationId xmlns:a16="http://schemas.microsoft.com/office/drawing/2014/main" id="{0A9844F3-FFD1-7B47-8E20-3B1B8C9D30F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1488217" y="1084671"/>
            <a:ext cx="9623529" cy="5494609"/>
            <a:chOff x="-1488217" y="1084671"/>
            <a:chExt cx="9623529" cy="5494609"/>
          </a:xfrm>
        </p:grpSpPr>
        <p:sp>
          <p:nvSpPr>
            <p:cNvPr id="35" name="Freeform 34" title="gradient decorative shape">
              <a:extLst>
                <a:ext uri="{FF2B5EF4-FFF2-40B4-BE49-F238E27FC236}">
                  <a16:creationId xmlns:a16="http://schemas.microsoft.com/office/drawing/2014/main" id="{FC6E33BE-E922-E74A-8DF9-693000E673D6}"/>
                </a:ext>
              </a:extLst>
            </p:cNvPr>
            <p:cNvSpPr/>
            <p:nvPr userDrawn="1"/>
          </p:nvSpPr>
          <p:spPr>
            <a:xfrm rot="2700000">
              <a:off x="2061554" y="1519285"/>
              <a:ext cx="2801109" cy="7318881"/>
            </a:xfrm>
            <a:custGeom>
              <a:avLst/>
              <a:gdLst>
                <a:gd name="connsiteX0" fmla="*/ 0 w 2801109"/>
                <a:gd name="connsiteY0" fmla="*/ 0 h 7318881"/>
                <a:gd name="connsiteX1" fmla="*/ 2801109 w 2801109"/>
                <a:gd name="connsiteY1" fmla="*/ 0 h 7318881"/>
                <a:gd name="connsiteX2" fmla="*/ 2801109 w 2801109"/>
                <a:gd name="connsiteY2" fmla="*/ 4642648 h 7318881"/>
                <a:gd name="connsiteX3" fmla="*/ 163834 w 2801109"/>
                <a:gd name="connsiteY3" fmla="*/ 7318881 h 7318881"/>
                <a:gd name="connsiteX4" fmla="*/ 0 w 2801109"/>
                <a:gd name="connsiteY4" fmla="*/ 7155046 h 7318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01109" h="7318881">
                  <a:moveTo>
                    <a:pt x="0" y="0"/>
                  </a:moveTo>
                  <a:lnTo>
                    <a:pt x="2801109" y="0"/>
                  </a:lnTo>
                  <a:lnTo>
                    <a:pt x="2801109" y="4642648"/>
                  </a:lnTo>
                  <a:lnTo>
                    <a:pt x="163834" y="7318881"/>
                  </a:lnTo>
                  <a:lnTo>
                    <a:pt x="0" y="7155046"/>
                  </a:lnTo>
                  <a:close/>
                </a:path>
              </a:pathLst>
            </a:custGeom>
            <a:gradFill>
              <a:gsLst>
                <a:gs pos="25000">
                  <a:schemeClr val="bg1">
                    <a:alpha val="0"/>
                  </a:schemeClr>
                </a:gs>
                <a:gs pos="72000">
                  <a:schemeClr val="accent1"/>
                </a:gs>
              </a:gsLst>
              <a:lin ang="42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34" name="Freeform 33" title="gradient decorative shape">
              <a:extLst>
                <a:ext uri="{FF2B5EF4-FFF2-40B4-BE49-F238E27FC236}">
                  <a16:creationId xmlns:a16="http://schemas.microsoft.com/office/drawing/2014/main" id="{02065BB3-0DD8-1442-A077-9B671C2CD52B}"/>
                </a:ext>
              </a:extLst>
            </p:cNvPr>
            <p:cNvSpPr/>
            <p:nvPr userDrawn="1"/>
          </p:nvSpPr>
          <p:spPr>
            <a:xfrm rot="2700000">
              <a:off x="1987453" y="-2390999"/>
              <a:ext cx="2672190" cy="9623529"/>
            </a:xfrm>
            <a:custGeom>
              <a:avLst/>
              <a:gdLst>
                <a:gd name="connsiteX0" fmla="*/ 0 w 2672190"/>
                <a:gd name="connsiteY0" fmla="*/ 2669635 h 9623529"/>
                <a:gd name="connsiteX1" fmla="*/ 2669635 w 2672190"/>
                <a:gd name="connsiteY1" fmla="*/ 0 h 9623529"/>
                <a:gd name="connsiteX2" fmla="*/ 2669635 w 2672190"/>
                <a:gd name="connsiteY2" fmla="*/ 8389488 h 9623529"/>
                <a:gd name="connsiteX3" fmla="*/ 2671345 w 2672190"/>
                <a:gd name="connsiteY3" fmla="*/ 8407448 h 9623529"/>
                <a:gd name="connsiteX4" fmla="*/ 2671258 w 2672190"/>
                <a:gd name="connsiteY4" fmla="*/ 9386208 h 9623529"/>
                <a:gd name="connsiteX5" fmla="*/ 1437129 w 2672190"/>
                <a:gd name="connsiteY5" fmla="*/ 9623529 h 9623529"/>
                <a:gd name="connsiteX6" fmla="*/ 0 w 2672190"/>
                <a:gd name="connsiteY6" fmla="*/ 8186399 h 96235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672190" h="9623529">
                  <a:moveTo>
                    <a:pt x="0" y="2669635"/>
                  </a:moveTo>
                  <a:lnTo>
                    <a:pt x="2669635" y="0"/>
                  </a:lnTo>
                  <a:lnTo>
                    <a:pt x="2669635" y="8389488"/>
                  </a:lnTo>
                  <a:lnTo>
                    <a:pt x="2671345" y="8407448"/>
                  </a:lnTo>
                  <a:cubicBezTo>
                    <a:pt x="2674309" y="8739688"/>
                    <a:pt x="2668294" y="9053968"/>
                    <a:pt x="2671258" y="9386208"/>
                  </a:cubicBezTo>
                  <a:lnTo>
                    <a:pt x="1437129" y="9623529"/>
                  </a:lnTo>
                  <a:lnTo>
                    <a:pt x="0" y="8186399"/>
                  </a:lnTo>
                  <a:close/>
                </a:path>
              </a:pathLst>
            </a:custGeom>
            <a:gradFill>
              <a:gsLst>
                <a:gs pos="33000">
                  <a:schemeClr val="accent3"/>
                </a:gs>
                <a:gs pos="78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2" name="VMware logo">
            <a:extLst>
              <a:ext uri="{FF2B5EF4-FFF2-40B4-BE49-F238E27FC236}">
                <a16:creationId xmlns:a16="http://schemas.microsoft.com/office/drawing/2014/main" id="{204DE4A6-6232-5642-BD28-F03961ABC67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9085" y="6215185"/>
            <a:ext cx="1535550" cy="556262"/>
          </a:xfrm>
          <a:prstGeom prst="rect">
            <a:avLst/>
          </a:prstGeom>
        </p:spPr>
      </p:pic>
      <p:sp>
        <p:nvSpPr>
          <p:cNvPr id="13" name="Copyright" descr="Confidential copyright VMware, Inc. 2021">
            <a:extLst>
              <a:ext uri="{FF2B5EF4-FFF2-40B4-BE49-F238E27FC236}">
                <a16:creationId xmlns:a16="http://schemas.microsoft.com/office/drawing/2014/main" id="{67A12218-5F19-AB45-AFB4-EED5DBCA22CD}"/>
              </a:ext>
            </a:extLst>
          </p:cNvPr>
          <p:cNvSpPr txBox="1"/>
          <p:nvPr userDrawn="1"/>
        </p:nvSpPr>
        <p:spPr bwMode="white">
          <a:xfrm flipH="1">
            <a:off x="1974533" y="6462226"/>
            <a:ext cx="1728888" cy="18669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800" dirty="0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Confidential </a:t>
            </a:r>
            <a:r>
              <a:rPr lang="en-US" sz="700" dirty="0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en-US" sz="800" dirty="0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Arial" panose="020B0604020202020204" pitchFamily="34" charset="0"/>
              </a:rPr>
              <a:t>│</a:t>
            </a:r>
            <a:r>
              <a:rPr lang="en-US" sz="800" kern="1200" dirty="0">
                <a:solidFill>
                  <a:schemeClr val="bg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©2021 VMware, Inc.</a:t>
            </a:r>
          </a:p>
        </p:txBody>
      </p:sp>
    </p:spTree>
    <p:extLst>
      <p:ext uri="{BB962C8B-B14F-4D97-AF65-F5344CB8AC3E}">
        <p14:creationId xmlns:p14="http://schemas.microsoft.com/office/powerpoint/2010/main" val="3063880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-Content Balanced –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000E4C6-16B5-49A9-898A-3B53C5AB065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Two-content Layout: Text on Left, Graphic on Right - Click to Edit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38535540-CB20-4CD5-9F73-DB64F5A49CD3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592866" y="811830"/>
            <a:ext cx="1096268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2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7" name="Content Placeholder 17">
            <a:extLst>
              <a:ext uri="{FF2B5EF4-FFF2-40B4-BE49-F238E27FC236}">
                <a16:creationId xmlns:a16="http://schemas.microsoft.com/office/drawing/2014/main" id="{E4143250-D1B5-E54B-9FA1-AB95D634DBC6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 bwMode="ltGray">
          <a:xfrm>
            <a:off x="0" y="1600201"/>
            <a:ext cx="5865445" cy="4572000"/>
          </a:xfrm>
          <a:solidFill>
            <a:srgbClr val="F4F8FA"/>
          </a:solidFill>
        </p:spPr>
        <p:txBody>
          <a:bodyPr vert="horz" lIns="457200" tIns="457200" rIns="457200" bIns="457200" rtlCol="0">
            <a:noAutofit/>
          </a:bodyPr>
          <a:lstStyle>
            <a:lvl1pPr>
              <a:defRPr lang="en-US" sz="1800" dirty="0">
                <a:solidFill>
                  <a:schemeClr val="accent2"/>
                </a:solidFill>
              </a:defRPr>
            </a:lvl1pPr>
            <a:lvl2pPr>
              <a:defRPr lang="en-US" sz="1600" dirty="0">
                <a:solidFill>
                  <a:schemeClr val="accent2"/>
                </a:solidFill>
              </a:defRPr>
            </a:lvl2pPr>
            <a:lvl3pPr>
              <a:defRPr lang="en-US" sz="1400" dirty="0">
                <a:solidFill>
                  <a:schemeClr val="accent2"/>
                </a:solidFill>
              </a:defRPr>
            </a:lvl3pPr>
            <a:lvl4pPr>
              <a:defRPr lang="en-US" sz="1200" dirty="0">
                <a:solidFill>
                  <a:schemeClr val="accent2"/>
                </a:solidFill>
              </a:defRPr>
            </a:lvl4pPr>
            <a:lvl5pPr>
              <a:defRPr lang="en-US" sz="1200" dirty="0">
                <a:solidFill>
                  <a:schemeClr val="accent2"/>
                </a:solidFill>
              </a:defRPr>
            </a:lvl5pPr>
          </a:lstStyle>
          <a:p>
            <a:pPr lvl="0">
              <a:spcBef>
                <a:spcPts val="1200"/>
              </a:spcBef>
            </a:pPr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D034FA3F-D529-4D8B-B6EC-A8341FCAF67E}"/>
              </a:ext>
            </a:extLst>
          </p:cNvPr>
          <p:cNvSpPr>
            <a:spLocks noGrp="1"/>
          </p:cNvSpPr>
          <p:nvPr>
            <p:ph sz="quarter" idx="14"/>
          </p:nvPr>
        </p:nvSpPr>
        <p:spPr bwMode="ltGray">
          <a:xfrm>
            <a:off x="6295232" y="1600201"/>
            <a:ext cx="5893593" cy="4572000"/>
          </a:xfrm>
          <a:noFill/>
        </p:spPr>
        <p:txBody>
          <a:bodyPr vert="horz" lIns="594360" tIns="457200" rIns="457200" bIns="457200" rtlCol="0">
            <a:noAutofit/>
          </a:bodyPr>
          <a:lstStyle>
            <a:lvl1pPr>
              <a:spcBef>
                <a:spcPts val="1200"/>
              </a:spcBef>
              <a:defRPr lang="en-US" sz="1800" dirty="0">
                <a:solidFill>
                  <a:srgbClr val="F4F8FA"/>
                </a:solidFill>
              </a:defRPr>
            </a:lvl1pPr>
            <a:lvl2pPr>
              <a:buClr>
                <a:schemeClr val="bg1"/>
              </a:buClr>
              <a:defRPr lang="en-US" sz="1600" dirty="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lang="en-US" sz="1400" dirty="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lang="en-US" sz="1200" dirty="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lang="en-US" sz="1200" dirty="0">
                <a:solidFill>
                  <a:schemeClr val="bg1"/>
                </a:solidFill>
              </a:defRPr>
            </a:lvl5pPr>
            <a:lvl6pPr>
              <a:buClrTx/>
              <a:defRPr sz="1800">
                <a:solidFill>
                  <a:schemeClr val="bg1"/>
                </a:solidFill>
              </a:defRPr>
            </a:lvl6pPr>
            <a:lvl7pPr>
              <a:buClrTx/>
              <a:defRPr sz="1400">
                <a:solidFill>
                  <a:schemeClr val="bg1"/>
                </a:solidFill>
              </a:defRPr>
            </a:lvl7pPr>
            <a:lvl8pPr>
              <a:buClrTx/>
              <a:defRPr sz="1200">
                <a:solidFill>
                  <a:schemeClr val="bg1"/>
                </a:solidFill>
              </a:defRPr>
            </a:lvl8pPr>
            <a:lvl9pPr>
              <a:buClrTx/>
              <a:defRPr sz="1800">
                <a:solidFill>
                  <a:schemeClr val="bg1"/>
                </a:solidFill>
              </a:defRPr>
            </a:lvl9pPr>
          </a:lstStyle>
          <a:p>
            <a:pPr lvl="0"/>
            <a:endParaRPr lang="en-US" dirty="0"/>
          </a:p>
        </p:txBody>
      </p:sp>
      <p:sp>
        <p:nvSpPr>
          <p:cNvPr id="10" name="page number">
            <a:extLst>
              <a:ext uri="{FF2B5EF4-FFF2-40B4-BE49-F238E27FC236}">
                <a16:creationId xmlns:a16="http://schemas.microsoft.com/office/drawing/2014/main" id="{4FD1F5D3-21E9-5341-B48A-48F1E4CF33AB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683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6A1FE0B-90B1-4BED-9AA5-6DC9F6424E6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Two-content Text Comparison Layout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D541C7AA-97CA-4F96-9506-F144DA2CD8E2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592866" y="811830"/>
            <a:ext cx="1096268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2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9E550D89-51A7-894E-88FB-394F3178F2E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 bwMode="gray">
          <a:xfrm>
            <a:off x="592866" y="1600202"/>
            <a:ext cx="5044347" cy="875370"/>
          </a:xfrm>
          <a:noFill/>
        </p:spPr>
        <p:txBody>
          <a:bodyPr vert="horz" lIns="0" tIns="91440" rIns="457200" bIns="91440" rtlCol="0" anchor="b">
            <a:noAutofit/>
          </a:bodyPr>
          <a:lstStyle>
            <a:lvl1pPr>
              <a:defRPr lang="en-US" dirty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Click to add header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A1B5F83-A93D-544C-8DB4-B164DBF2F7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92866" y="2484176"/>
            <a:ext cx="5044347" cy="4571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0" name="Content Placeholder 17">
            <a:extLst>
              <a:ext uri="{FF2B5EF4-FFF2-40B4-BE49-F238E27FC236}">
                <a16:creationId xmlns:a16="http://schemas.microsoft.com/office/drawing/2014/main" id="{0170DFD5-97D2-3349-AE52-EB22861A6880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 bwMode="gray">
          <a:xfrm>
            <a:off x="579808" y="2621020"/>
            <a:ext cx="5071595" cy="3544027"/>
          </a:xfrm>
        </p:spPr>
        <p:txBody>
          <a:bodyPr vert="horz" lIns="0" tIns="0" rIns="0" bIns="0" rtlCol="0">
            <a:noAutofit/>
          </a:bodyPr>
          <a:lstStyle>
            <a:lvl1pPr>
              <a:defRPr lang="en-US" sz="1800" dirty="0"/>
            </a:lvl1pPr>
            <a:lvl2pPr>
              <a:defRPr lang="en-US" sz="1600" dirty="0"/>
            </a:lvl2pPr>
            <a:lvl3pPr>
              <a:defRPr lang="en-US" sz="1400" dirty="0"/>
            </a:lvl3pPr>
            <a:lvl4pPr>
              <a:defRPr lang="en-US" sz="1200" dirty="0"/>
            </a:lvl4pPr>
            <a:lvl5pPr>
              <a:defRPr lang="en-US" sz="1200" dirty="0" smtClean="0"/>
            </a:lvl5pPr>
            <a:lvl6pPr marL="1147763" indent="0">
              <a:buNone/>
              <a:defRPr lang="en-US" sz="1200" dirty="0"/>
            </a:lvl6pPr>
          </a:lstStyle>
          <a:p>
            <a:pPr lvl="0">
              <a:spcBef>
                <a:spcPts val="1500"/>
              </a:spcBef>
            </a:pPr>
            <a:r>
              <a:rPr lang="en-US" dirty="0"/>
              <a:t>Click to add text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961E082F-F30B-BC46-BB99-CA9B65C08128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 bwMode="gray">
          <a:xfrm>
            <a:off x="6556832" y="1600202"/>
            <a:ext cx="5372100" cy="875370"/>
          </a:xfrm>
          <a:noFill/>
        </p:spPr>
        <p:txBody>
          <a:bodyPr vert="horz" lIns="0" tIns="91440" rIns="457200" bIns="91440" rtlCol="0" anchor="b">
            <a:noAutofit/>
          </a:bodyPr>
          <a:lstStyle>
            <a:lvl1pPr>
              <a:defRPr lang="en-US" sz="20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Click to add header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17D4F8B-2025-D14C-A41E-9C0B401DE6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6551981" y="2484176"/>
            <a:ext cx="5044347" cy="45719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9" name="Content Placeholder 17">
            <a:extLst>
              <a:ext uri="{FF2B5EF4-FFF2-40B4-BE49-F238E27FC236}">
                <a16:creationId xmlns:a16="http://schemas.microsoft.com/office/drawing/2014/main" id="{3EE56D9F-2DF2-4F43-A13A-4844DFE465AC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 bwMode="gray">
          <a:xfrm>
            <a:off x="6556249" y="2621280"/>
            <a:ext cx="5372682" cy="3575124"/>
          </a:xfrm>
        </p:spPr>
        <p:txBody>
          <a:bodyPr vert="horz" lIns="0" tIns="0" rIns="0" bIns="0" rtlCol="0">
            <a:noAutofit/>
          </a:bodyPr>
          <a:lstStyle>
            <a:lvl1pPr>
              <a:defRPr lang="en-US" sz="1800" dirty="0"/>
            </a:lvl1pPr>
            <a:lvl2pPr>
              <a:defRPr lang="en-US" sz="1600" dirty="0"/>
            </a:lvl2pPr>
            <a:lvl3pPr>
              <a:defRPr lang="en-US" sz="1400" dirty="0"/>
            </a:lvl3pPr>
            <a:lvl4pPr>
              <a:defRPr lang="en-US" sz="1200" dirty="0"/>
            </a:lvl4pPr>
            <a:lvl5pPr>
              <a:defRPr lang="en-US" sz="1200" dirty="0"/>
            </a:lvl5pPr>
          </a:lstStyle>
          <a:p>
            <a:pPr lvl="0">
              <a:spcBef>
                <a:spcPts val="1500"/>
              </a:spcBef>
            </a:pPr>
            <a:r>
              <a:rPr lang="en-US" dirty="0"/>
              <a:t>Click to add text</a:t>
            </a:r>
          </a:p>
          <a:p>
            <a:pPr lvl="1">
              <a:spcBef>
                <a:spcPts val="300"/>
              </a:spcBef>
            </a:pPr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page number">
            <a:extLst>
              <a:ext uri="{FF2B5EF4-FFF2-40B4-BE49-F238E27FC236}">
                <a16:creationId xmlns:a16="http://schemas.microsoft.com/office/drawing/2014/main" id="{3E816477-50B7-9248-BE5F-B9062610CEEE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3813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ree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5F2C94F-DA57-4BDB-8E5C-E4A0C752231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Three-content Layout – Three Horizontal Text Boxes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FC59F98B-A991-4DEC-A409-289E778CB84A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592866" y="811830"/>
            <a:ext cx="1096268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2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E0956C27-3D46-7745-A4A9-42842784C10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92866" y="1582754"/>
            <a:ext cx="3593592" cy="914400"/>
          </a:xfrm>
          <a:noFill/>
        </p:spPr>
        <p:txBody>
          <a:bodyPr lIns="0" tIns="91440" rIns="182880" bIns="91440" anchor="b"/>
          <a:lstStyle>
            <a:lvl1pPr>
              <a:defRPr sz="1800">
                <a:solidFill>
                  <a:schemeClr val="accent2"/>
                </a:solidFill>
              </a:defRPr>
            </a:lvl1pPr>
            <a:lvl2pPr marL="0" indent="0">
              <a:buFont typeface="Open Sans" panose="020B0606030504020204" pitchFamily="34" charset="0"/>
              <a:buChar char="​"/>
              <a:defRPr sz="1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header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164666E-28C9-844E-91D8-ECA2F1E575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92866" y="2509480"/>
            <a:ext cx="3593592" cy="45719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30" name="Text Placeholder 15">
            <a:extLst>
              <a:ext uri="{FF2B5EF4-FFF2-40B4-BE49-F238E27FC236}">
                <a16:creationId xmlns:a16="http://schemas.microsoft.com/office/drawing/2014/main" id="{088F3A7B-ECB7-0E49-B754-464BE3E4486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92866" y="2546329"/>
            <a:ext cx="3593592" cy="3619363"/>
          </a:xfrm>
          <a:noFill/>
          <a:ln>
            <a:noFill/>
          </a:ln>
        </p:spPr>
        <p:txBody>
          <a:bodyPr lIns="0" tIns="182880" rIns="182880" bIns="182880"/>
          <a:lstStyle>
            <a:lvl1pPr>
              <a:defRPr sz="1600"/>
            </a:lvl1pPr>
          </a:lstStyle>
          <a:p>
            <a:r>
              <a:rPr lang="en-US" dirty="0"/>
              <a:t>Click to add text</a:t>
            </a:r>
          </a:p>
          <a:p>
            <a:r>
              <a:rPr lang="en-US" dirty="0"/>
              <a:t>Click to add text</a:t>
            </a:r>
          </a:p>
          <a:p>
            <a:r>
              <a:rPr lang="en-US" dirty="0"/>
              <a:t>Click to add text</a:t>
            </a:r>
          </a:p>
          <a:p>
            <a:r>
              <a:rPr lang="en-US" dirty="0"/>
              <a:t>Click to add text</a:t>
            </a:r>
          </a:p>
          <a:p>
            <a:endParaRPr lang="en-US" dirty="0"/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88975597-2DC5-4748-87A2-37C22D522B0B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415154" y="1599646"/>
            <a:ext cx="3593592" cy="914400"/>
          </a:xfrm>
          <a:noFill/>
        </p:spPr>
        <p:txBody>
          <a:bodyPr lIns="0" tIns="91440" rIns="182880" bIns="91440" anchor="b"/>
          <a:lstStyle>
            <a:lvl1pPr>
              <a:defRPr sz="1800">
                <a:solidFill>
                  <a:schemeClr val="accent2"/>
                </a:solidFill>
              </a:defRPr>
            </a:lvl1pPr>
            <a:lvl2pPr marL="0" indent="0">
              <a:buFont typeface="Open Sans" panose="020B0606030504020204" pitchFamily="34" charset="0"/>
              <a:buChar char="​"/>
              <a:defRPr sz="1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header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3DE0F89-6066-984A-B5C6-BC57894C33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4415154" y="2509480"/>
            <a:ext cx="3593592" cy="45719"/>
          </a:xfrm>
          <a:prstGeom prst="rect">
            <a:avLst/>
          </a:prstGeom>
          <a:gradFill>
            <a:gsLst>
              <a:gs pos="99000">
                <a:schemeClr val="accent1"/>
              </a:gs>
              <a:gs pos="23000">
                <a:schemeClr val="accent1"/>
              </a:gs>
            </a:gsLst>
            <a:lin ang="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31" name="Text Placeholder 13">
            <a:extLst>
              <a:ext uri="{FF2B5EF4-FFF2-40B4-BE49-F238E27FC236}">
                <a16:creationId xmlns:a16="http://schemas.microsoft.com/office/drawing/2014/main" id="{44EE5778-B7AD-374C-B107-63971E57083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415154" y="2546329"/>
            <a:ext cx="3593592" cy="3627562"/>
          </a:xfrm>
          <a:noFill/>
          <a:ln>
            <a:noFill/>
          </a:ln>
        </p:spPr>
        <p:txBody>
          <a:bodyPr lIns="0" tIns="182880" rIns="182880" bIns="182880"/>
          <a:lstStyle>
            <a:lvl1pPr>
              <a:defRPr sz="1600"/>
            </a:lvl1pPr>
          </a:lstStyle>
          <a:p>
            <a:r>
              <a:rPr lang="en-US" dirty="0"/>
              <a:t>Click to add text</a:t>
            </a:r>
          </a:p>
          <a:p>
            <a:r>
              <a:rPr lang="en-US" dirty="0"/>
              <a:t>Click to add text</a:t>
            </a:r>
          </a:p>
          <a:p>
            <a:r>
              <a:rPr lang="en-US" dirty="0"/>
              <a:t>Click to add text</a:t>
            </a:r>
          </a:p>
          <a:p>
            <a:r>
              <a:rPr lang="en-US" dirty="0"/>
              <a:t>Click to add text</a:t>
            </a:r>
          </a:p>
          <a:p>
            <a:endParaRPr lang="en-US" dirty="0"/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F48BF931-C509-8F46-8576-3656F9F4BA1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237442" y="1600200"/>
            <a:ext cx="3593592" cy="914400"/>
          </a:xfrm>
          <a:noFill/>
        </p:spPr>
        <p:txBody>
          <a:bodyPr lIns="0" tIns="91440" rIns="182880" bIns="91440" anchor="b"/>
          <a:lstStyle>
            <a:lvl1pPr>
              <a:defRPr sz="1800">
                <a:solidFill>
                  <a:schemeClr val="accent2"/>
                </a:solidFill>
              </a:defRPr>
            </a:lvl1pPr>
            <a:lvl2pPr marL="0" indent="0">
              <a:buFont typeface="Open Sans" panose="020B0606030504020204" pitchFamily="34" charset="0"/>
              <a:buChar char="​"/>
              <a:defRPr sz="1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add header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7B963A1-3810-7A40-8918-6D6D68B4A8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8237442" y="2509480"/>
            <a:ext cx="3593592" cy="50246"/>
          </a:xfrm>
          <a:prstGeom prst="rect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32" name="Text Placeholder 12">
            <a:extLst>
              <a:ext uri="{FF2B5EF4-FFF2-40B4-BE49-F238E27FC236}">
                <a16:creationId xmlns:a16="http://schemas.microsoft.com/office/drawing/2014/main" id="{7C6F38D2-AD30-AE4E-B0AD-4BAFB463F8B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237442" y="2568632"/>
            <a:ext cx="3593592" cy="3627773"/>
          </a:xfrm>
          <a:noFill/>
          <a:ln>
            <a:noFill/>
          </a:ln>
        </p:spPr>
        <p:txBody>
          <a:bodyPr lIns="0" tIns="182880" rIns="182880" bIns="182880"/>
          <a:lstStyle>
            <a:lvl1pPr>
              <a:defRPr sz="1600"/>
            </a:lvl1pPr>
          </a:lstStyle>
          <a:p>
            <a:r>
              <a:rPr lang="en-US" dirty="0"/>
              <a:t>Click to add text</a:t>
            </a:r>
          </a:p>
          <a:p>
            <a:r>
              <a:rPr lang="en-US" dirty="0"/>
              <a:t>Click to add text</a:t>
            </a:r>
          </a:p>
          <a:p>
            <a:r>
              <a:rPr lang="en-US" dirty="0"/>
              <a:t>Click to add text</a:t>
            </a:r>
          </a:p>
          <a:p>
            <a:r>
              <a:rPr lang="en-US" dirty="0"/>
              <a:t>Click to add text</a:t>
            </a:r>
          </a:p>
          <a:p>
            <a:endParaRPr lang="en-US" dirty="0"/>
          </a:p>
        </p:txBody>
      </p:sp>
      <p:sp>
        <p:nvSpPr>
          <p:cNvPr id="15" name="page number">
            <a:extLst>
              <a:ext uri="{FF2B5EF4-FFF2-40B4-BE49-F238E27FC236}">
                <a16:creationId xmlns:a16="http://schemas.microsoft.com/office/drawing/2014/main" id="{7788490C-B63E-8E46-A9C1-9CF865F7FA57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5006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Dynamic –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346AD2E-9306-49E7-A98B-7D26E458C2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wrap="none"/>
          <a:lstStyle>
            <a:lvl1pPr>
              <a:defRPr/>
            </a:lvl1pPr>
          </a:lstStyle>
          <a:p>
            <a:r>
              <a:rPr lang="en-US" dirty="0"/>
              <a:t>Two-content Layout – Highlight Text on Left, Text/Graphic on Right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551435C2-3F7C-4835-8DB0-71E2C00537CF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592866" y="811830"/>
            <a:ext cx="1096268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2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add subtitle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864AC6E-1611-244C-BA28-696924BAB2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V="1">
            <a:off x="0" y="1589925"/>
            <a:ext cx="2894012" cy="54864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30FD232-93CB-4B54-A933-93C11B099F7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0" y="1644788"/>
            <a:ext cx="2894013" cy="4527411"/>
          </a:xfrm>
          <a:solidFill>
            <a:srgbClr val="F4F8FA"/>
          </a:solidFill>
        </p:spPr>
        <p:txBody>
          <a:bodyPr vert="horz" lIns="457200" tIns="457200" rIns="457200" bIns="457200" rtlCol="0">
            <a:noAutofit/>
          </a:bodyPr>
          <a:lstStyle>
            <a:lvl1pPr>
              <a:defRPr lang="en-US" sz="1800" dirty="0">
                <a:solidFill>
                  <a:schemeClr val="accent2"/>
                </a:solidFill>
              </a:defRPr>
            </a:lvl1pPr>
            <a:lvl2pPr>
              <a:defRPr lang="en-US" sz="1600" dirty="0" smtClean="0">
                <a:solidFill>
                  <a:schemeClr val="accent2"/>
                </a:solidFill>
              </a:defRPr>
            </a:lvl2pPr>
            <a:lvl3pPr>
              <a:defRPr lang="en-US" sz="1400" dirty="0" smtClean="0">
                <a:solidFill>
                  <a:schemeClr val="accent2"/>
                </a:solidFill>
              </a:defRPr>
            </a:lvl3pPr>
            <a:lvl4pPr>
              <a:defRPr lang="en-US" sz="1200" dirty="0" smtClean="0">
                <a:solidFill>
                  <a:schemeClr val="accent2"/>
                </a:solidFill>
              </a:defRPr>
            </a:lvl4pPr>
            <a:lvl5pPr>
              <a:defRPr lang="en-US" sz="1200" dirty="0">
                <a:solidFill>
                  <a:schemeClr val="accent2"/>
                </a:solidFill>
              </a:defRPr>
            </a:lvl5pPr>
          </a:lstStyle>
          <a:p>
            <a:pPr lvl="0">
              <a:spcBef>
                <a:spcPts val="1200"/>
              </a:spcBef>
            </a:pPr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10">
            <a:extLst>
              <a:ext uri="{FF2B5EF4-FFF2-40B4-BE49-F238E27FC236}">
                <a16:creationId xmlns:a16="http://schemas.microsoft.com/office/drawing/2014/main" id="{577AE2CA-1B34-4F04-BD7F-F624F20E94FB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3351213" y="1600200"/>
            <a:ext cx="8229600" cy="4572000"/>
          </a:xfrm>
        </p:spPr>
        <p:txBody>
          <a:bodyPr vert="horz" lIns="0" tIns="457200" rIns="0" bIns="0" rtlCol="0">
            <a:noAutofit/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 smtClean="0"/>
            </a:lvl5pPr>
            <a:lvl6pPr>
              <a:defRPr lang="en-US" dirty="0" smtClean="0"/>
            </a:lvl6pPr>
            <a:lvl7pPr>
              <a:defRPr lang="en-US" dirty="0" smtClean="0"/>
            </a:lvl7pPr>
            <a:lvl8pPr>
              <a:defRPr lang="en-US" dirty="0"/>
            </a:lvl8pPr>
          </a:lstStyle>
          <a:p>
            <a:pPr lvl="0"/>
            <a:r>
              <a:rPr lang="en-US" dirty="0"/>
              <a:t>Click to add text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marL="1270000" lvl="5" indent="-117475"/>
            <a:r>
              <a:rPr lang="en-US" dirty="0"/>
              <a:t>Sixth level</a:t>
            </a:r>
          </a:p>
          <a:p>
            <a:pPr marL="1438275" lvl="6" indent="-117475"/>
            <a:r>
              <a:rPr lang="en-US" dirty="0"/>
              <a:t>Seventh level</a:t>
            </a:r>
          </a:p>
          <a:p>
            <a:pPr marL="1554163" lvl="7" indent="-115888">
              <a:lnSpc>
                <a:spcPct val="90000"/>
              </a:lnSpc>
            </a:pPr>
            <a:r>
              <a:rPr lang="en-US" dirty="0"/>
              <a:t>Nineth level</a:t>
            </a:r>
          </a:p>
        </p:txBody>
      </p:sp>
      <p:sp>
        <p:nvSpPr>
          <p:cNvPr id="8" name="page number">
            <a:extLst>
              <a:ext uri="{FF2B5EF4-FFF2-40B4-BE49-F238E27FC236}">
                <a16:creationId xmlns:a16="http://schemas.microsoft.com/office/drawing/2014/main" id="{1A93E906-C928-C345-B032-1F5C677FAEDD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480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Dynamic –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92A934A-AC6B-460C-9C93-B13CF6B6263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wrap="none"/>
          <a:lstStyle>
            <a:lvl1pPr>
              <a:defRPr/>
            </a:lvl1pPr>
          </a:lstStyle>
          <a:p>
            <a:r>
              <a:rPr lang="en-US" dirty="0"/>
              <a:t>Two-content Layout – Highlight Text on Right, Text/Graphic on Left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F6F5131D-84AE-4294-83A1-243FE1C81A8A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592866" y="811830"/>
            <a:ext cx="1096268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2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7460DEEA-0331-45ED-8943-6F9E74884092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608013" y="1600200"/>
            <a:ext cx="8229600" cy="4572000"/>
          </a:xfrm>
        </p:spPr>
        <p:txBody>
          <a:bodyPr/>
          <a:lstStyle>
            <a:lvl1pPr>
              <a:defRPr/>
            </a:lvl1pPr>
            <a:lvl5pPr>
              <a:defRPr/>
            </a:lvl5pPr>
          </a:lstStyle>
          <a:p>
            <a:pPr lvl="0"/>
            <a:r>
              <a:rPr lang="en-US" dirty="0"/>
              <a:t>Click to add graph, diagram or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Nineth level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12C22B1-5B53-F148-8D4A-31CCDD16E1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V="1">
            <a:off x="9285149" y="1589924"/>
            <a:ext cx="2903676" cy="6090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97ED16-D162-4BF7-B635-2F70E10855A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294813" y="1644788"/>
            <a:ext cx="2894012" cy="4527411"/>
          </a:xfrm>
          <a:solidFill>
            <a:srgbClr val="F4F8FA"/>
          </a:solidFill>
        </p:spPr>
        <p:txBody>
          <a:bodyPr vert="horz" lIns="457200" tIns="457200" rIns="457200" bIns="457200" rtlCol="0">
            <a:noAutofit/>
          </a:bodyPr>
          <a:lstStyle>
            <a:lvl1pPr>
              <a:defRPr lang="en-US" sz="1800" dirty="0">
                <a:solidFill>
                  <a:schemeClr val="accent2"/>
                </a:solidFill>
              </a:defRPr>
            </a:lvl1pPr>
            <a:lvl2pPr>
              <a:defRPr lang="en-US" sz="1600" dirty="0">
                <a:solidFill>
                  <a:schemeClr val="accent2"/>
                </a:solidFill>
              </a:defRPr>
            </a:lvl2pPr>
            <a:lvl3pPr>
              <a:defRPr lang="en-US" sz="1400" dirty="0">
                <a:solidFill>
                  <a:schemeClr val="accent2"/>
                </a:solidFill>
              </a:defRPr>
            </a:lvl3pPr>
            <a:lvl4pPr>
              <a:defRPr lang="en-US" sz="1200" dirty="0">
                <a:solidFill>
                  <a:schemeClr val="accent2"/>
                </a:solidFill>
              </a:defRPr>
            </a:lvl4pPr>
            <a:lvl5pPr>
              <a:defRPr lang="en-US" sz="1200" dirty="0">
                <a:solidFill>
                  <a:schemeClr val="accent2"/>
                </a:solidFill>
              </a:defRPr>
            </a:lvl5pPr>
          </a:lstStyle>
          <a:p>
            <a:pPr lvl="0">
              <a:spcBef>
                <a:spcPts val="1200"/>
              </a:spcBef>
            </a:pPr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age number">
            <a:extLst>
              <a:ext uri="{FF2B5EF4-FFF2-40B4-BE49-F238E27FC236}">
                <a16:creationId xmlns:a16="http://schemas.microsoft.com/office/drawing/2014/main" id="{EA3FFB13-8625-D245-BD64-AAC7CCCB5B64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8656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gram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157BCD9-063B-4ED4-B68C-092EC2C342E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wrap="none"/>
          <a:lstStyle>
            <a:lvl1pPr>
              <a:defRPr/>
            </a:lvl1pPr>
          </a:lstStyle>
          <a:p>
            <a:r>
              <a:rPr lang="en-US" dirty="0"/>
              <a:t>Diagram with Content</a:t>
            </a:r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A0D276D7-17CD-46AB-99B2-97FD34FEEFFA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592866" y="811830"/>
            <a:ext cx="1096268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2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8" name="Content Placeholder 17">
            <a:extLst>
              <a:ext uri="{FF2B5EF4-FFF2-40B4-BE49-F238E27FC236}">
                <a16:creationId xmlns:a16="http://schemas.microsoft.com/office/drawing/2014/main" id="{73A8AFF7-683B-9045-8B6E-5867DABAE588}"/>
              </a:ext>
            </a:extLst>
          </p:cNvPr>
          <p:cNvSpPr>
            <a:spLocks noGrp="1"/>
          </p:cNvSpPr>
          <p:nvPr>
            <p:ph sz="quarter" idx="14"/>
          </p:nvPr>
        </p:nvSpPr>
        <p:spPr bwMode="ltGray">
          <a:xfrm>
            <a:off x="595424" y="1600201"/>
            <a:ext cx="7410892" cy="4572000"/>
          </a:xfrm>
          <a:noFill/>
        </p:spPr>
        <p:txBody>
          <a:bodyPr vert="horz" lIns="594360" tIns="457200" rIns="457200" bIns="457200" rtlCol="0">
            <a:noAutofit/>
          </a:bodyPr>
          <a:lstStyle>
            <a:lvl1pPr>
              <a:spcBef>
                <a:spcPts val="1200"/>
              </a:spcBef>
              <a:defRPr lang="en-US" sz="1800" dirty="0">
                <a:solidFill>
                  <a:srgbClr val="F4F8FA"/>
                </a:solidFill>
              </a:defRPr>
            </a:lvl1pPr>
            <a:lvl2pPr>
              <a:buClr>
                <a:schemeClr val="bg1"/>
              </a:buClr>
              <a:defRPr lang="en-US" sz="1600" dirty="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lang="en-US" sz="1400" dirty="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lang="en-US" sz="1200" dirty="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lang="en-US" sz="1200" dirty="0">
                <a:solidFill>
                  <a:schemeClr val="bg1"/>
                </a:solidFill>
              </a:defRPr>
            </a:lvl5pPr>
            <a:lvl6pPr>
              <a:buClrTx/>
              <a:defRPr sz="1800">
                <a:solidFill>
                  <a:schemeClr val="bg1"/>
                </a:solidFill>
              </a:defRPr>
            </a:lvl6pPr>
            <a:lvl7pPr>
              <a:buClrTx/>
              <a:defRPr sz="1400">
                <a:solidFill>
                  <a:schemeClr val="bg1"/>
                </a:solidFill>
              </a:defRPr>
            </a:lvl7pPr>
            <a:lvl8pPr>
              <a:buClrTx/>
              <a:defRPr sz="1200">
                <a:solidFill>
                  <a:schemeClr val="bg1"/>
                </a:solidFill>
              </a:defRPr>
            </a:lvl8pPr>
            <a:lvl9pPr>
              <a:buClrTx/>
              <a:defRPr sz="1800">
                <a:solidFill>
                  <a:schemeClr val="bg1"/>
                </a:solidFill>
              </a:defRPr>
            </a:lvl9pPr>
          </a:lstStyle>
          <a:p>
            <a:pPr lvl="0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7E2C737-3A4D-924A-88B5-FA4D5C8A07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 flipV="1">
            <a:off x="8380072" y="1589923"/>
            <a:ext cx="3808754" cy="82618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7496CC-9DD2-4299-850C-005958FB65C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0413" y="1600200"/>
            <a:ext cx="3808412" cy="4572000"/>
          </a:xfrm>
        </p:spPr>
        <p:txBody>
          <a:bodyPr tIns="457200" rIns="594360" bIns="457200"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Ninth level</a:t>
            </a:r>
          </a:p>
        </p:txBody>
      </p:sp>
      <p:sp>
        <p:nvSpPr>
          <p:cNvPr id="11" name="page number">
            <a:extLst>
              <a:ext uri="{FF2B5EF4-FFF2-40B4-BE49-F238E27FC236}">
                <a16:creationId xmlns:a16="http://schemas.microsoft.com/office/drawing/2014/main" id="{0D34A4A0-0C07-994F-9539-A07F4B06F184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3108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tcome / Benefi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E15888C-CFB4-4BEC-9B94-46E698DFC48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wrap="none"/>
          <a:lstStyle>
            <a:lvl1pPr>
              <a:defRPr/>
            </a:lvl1pPr>
          </a:lstStyle>
          <a:p>
            <a:r>
              <a:rPr lang="en-US" dirty="0"/>
              <a:t>Diagram with Outcome/Benefit Content</a:t>
            </a:r>
          </a:p>
        </p:txBody>
      </p:sp>
      <p:sp>
        <p:nvSpPr>
          <p:cNvPr id="19" name="Subtitle 2">
            <a:extLst>
              <a:ext uri="{FF2B5EF4-FFF2-40B4-BE49-F238E27FC236}">
                <a16:creationId xmlns:a16="http://schemas.microsoft.com/office/drawing/2014/main" id="{E9D6A872-88BD-4DFC-AFFD-1E9BEEB6533B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592866" y="811830"/>
            <a:ext cx="1096268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2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11" name="Content Placeholder 17">
            <a:extLst>
              <a:ext uri="{FF2B5EF4-FFF2-40B4-BE49-F238E27FC236}">
                <a16:creationId xmlns:a16="http://schemas.microsoft.com/office/drawing/2014/main" id="{DAEEA46F-682F-5A4F-8E4D-B4CA754E0724}"/>
              </a:ext>
            </a:extLst>
          </p:cNvPr>
          <p:cNvSpPr>
            <a:spLocks noGrp="1"/>
          </p:cNvSpPr>
          <p:nvPr>
            <p:ph sz="quarter" idx="14"/>
          </p:nvPr>
        </p:nvSpPr>
        <p:spPr bwMode="ltGray">
          <a:xfrm>
            <a:off x="595424" y="1600201"/>
            <a:ext cx="7410892" cy="4572000"/>
          </a:xfrm>
          <a:noFill/>
        </p:spPr>
        <p:txBody>
          <a:bodyPr vert="horz" lIns="594360" tIns="457200" rIns="457200" bIns="457200" rtlCol="0">
            <a:noAutofit/>
          </a:bodyPr>
          <a:lstStyle>
            <a:lvl1pPr>
              <a:spcBef>
                <a:spcPts val="1200"/>
              </a:spcBef>
              <a:defRPr lang="en-US" sz="1800" dirty="0">
                <a:solidFill>
                  <a:srgbClr val="F4F8FA"/>
                </a:solidFill>
              </a:defRPr>
            </a:lvl1pPr>
            <a:lvl2pPr>
              <a:buClr>
                <a:schemeClr val="bg1"/>
              </a:buClr>
              <a:defRPr lang="en-US" sz="1600" dirty="0">
                <a:solidFill>
                  <a:schemeClr val="bg1"/>
                </a:solidFill>
              </a:defRPr>
            </a:lvl2pPr>
            <a:lvl3pPr>
              <a:buClr>
                <a:schemeClr val="bg1"/>
              </a:buClr>
              <a:defRPr lang="en-US" sz="1400" dirty="0">
                <a:solidFill>
                  <a:schemeClr val="bg1"/>
                </a:solidFill>
              </a:defRPr>
            </a:lvl3pPr>
            <a:lvl4pPr>
              <a:buClr>
                <a:schemeClr val="bg1"/>
              </a:buClr>
              <a:defRPr lang="en-US" sz="1200" dirty="0">
                <a:solidFill>
                  <a:schemeClr val="bg1"/>
                </a:solidFill>
              </a:defRPr>
            </a:lvl4pPr>
            <a:lvl5pPr>
              <a:buClr>
                <a:schemeClr val="bg1"/>
              </a:buClr>
              <a:defRPr lang="en-US" sz="1200" dirty="0">
                <a:solidFill>
                  <a:schemeClr val="bg1"/>
                </a:solidFill>
              </a:defRPr>
            </a:lvl5pPr>
            <a:lvl6pPr>
              <a:buClrTx/>
              <a:defRPr sz="1800">
                <a:solidFill>
                  <a:schemeClr val="bg1"/>
                </a:solidFill>
              </a:defRPr>
            </a:lvl6pPr>
            <a:lvl7pPr>
              <a:buClrTx/>
              <a:defRPr sz="1400">
                <a:solidFill>
                  <a:schemeClr val="bg1"/>
                </a:solidFill>
              </a:defRPr>
            </a:lvl7pPr>
            <a:lvl8pPr>
              <a:buClrTx/>
              <a:defRPr sz="1200">
                <a:solidFill>
                  <a:schemeClr val="bg1"/>
                </a:solidFill>
              </a:defRPr>
            </a:lvl8pPr>
            <a:lvl9pPr>
              <a:buClrTx/>
              <a:defRPr sz="1800">
                <a:solidFill>
                  <a:schemeClr val="bg1"/>
                </a:solidFill>
              </a:defRPr>
            </a:lvl9pPr>
          </a:lstStyle>
          <a:p>
            <a:pPr lvl="0"/>
            <a:endParaRPr lang="en-US" dirty="0"/>
          </a:p>
        </p:txBody>
      </p: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56D4D92B-574E-4F63-A5BA-8F7282B54C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8380413" y="1608668"/>
            <a:ext cx="3808412" cy="0"/>
          </a:xfrm>
          <a:prstGeom prst="line">
            <a:avLst/>
          </a:prstGeom>
          <a:ln w="25400">
            <a:solidFill>
              <a:schemeClr val="accent1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005EB21-86C3-42EF-BFE7-549D9EA3645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80413" y="1699688"/>
            <a:ext cx="2006600" cy="298450"/>
          </a:xfrm>
        </p:spPr>
        <p:txBody>
          <a:bodyPr anchor="b"/>
          <a:lstStyle>
            <a:lvl1pPr>
              <a:defRPr sz="1800">
                <a:solidFill>
                  <a:schemeClr val="accent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Outcome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8781D19-2DDB-4D83-983D-3D159A7DE7C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378825" y="2063048"/>
            <a:ext cx="3201988" cy="1600200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400"/>
            </a:lvl3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F789B473-DDE6-4450-A111-3761F341AA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8380413" y="3872441"/>
            <a:ext cx="3808412" cy="0"/>
          </a:xfrm>
          <a:prstGeom prst="line">
            <a:avLst/>
          </a:prstGeom>
          <a:ln w="25400">
            <a:solidFill>
              <a:schemeClr val="accent5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 Placeholder 6">
            <a:extLst>
              <a:ext uri="{FF2B5EF4-FFF2-40B4-BE49-F238E27FC236}">
                <a16:creationId xmlns:a16="http://schemas.microsoft.com/office/drawing/2014/main" id="{0D0977FA-A4CA-4F1F-8109-D7498D165ED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380413" y="3972469"/>
            <a:ext cx="2006600" cy="298450"/>
          </a:xfrm>
        </p:spPr>
        <p:txBody>
          <a:bodyPr anchor="b"/>
          <a:lstStyle>
            <a:lvl1pPr>
              <a:defRPr sz="1800">
                <a:solidFill>
                  <a:schemeClr val="accent5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Benefit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BB1458BF-96C1-46C6-A67F-AD0FB4B4E5C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378825" y="4347904"/>
            <a:ext cx="3201988" cy="1600200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400"/>
            </a:lvl3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3" name="page number">
            <a:extLst>
              <a:ext uri="{FF2B5EF4-FFF2-40B4-BE49-F238E27FC236}">
                <a16:creationId xmlns:a16="http://schemas.microsoft.com/office/drawing/2014/main" id="{2520CB7B-27A1-0749-95BA-681D8A0535D2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2257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er Succ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itle 1">
            <a:extLst>
              <a:ext uri="{FF2B5EF4-FFF2-40B4-BE49-F238E27FC236}">
                <a16:creationId xmlns:a16="http://schemas.microsoft.com/office/drawing/2014/main" id="{05E46EAA-9D16-0D47-AF18-92C449033D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79809" y="412751"/>
            <a:ext cx="11001004" cy="381000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Customer Success – add Company Name here</a:t>
            </a:r>
          </a:p>
        </p:txBody>
      </p:sp>
      <p:sp>
        <p:nvSpPr>
          <p:cNvPr id="52" name="Subtitle 2">
            <a:extLst>
              <a:ext uri="{FF2B5EF4-FFF2-40B4-BE49-F238E27FC236}">
                <a16:creationId xmlns:a16="http://schemas.microsoft.com/office/drawing/2014/main" id="{CEFD99AC-6466-F04E-8E45-7EEEEA01BA6C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592866" y="811830"/>
            <a:ext cx="1096268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2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the highlighted business impact</a:t>
            </a:r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4F46384-B6E3-0D43-924E-874DEC2344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09600" y="1552248"/>
            <a:ext cx="3471746" cy="0"/>
          </a:xfrm>
          <a:prstGeom prst="line">
            <a:avLst/>
          </a:prstGeom>
          <a:ln w="22225">
            <a:solidFill>
              <a:schemeClr val="accent5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 Placeholder 6">
            <a:extLst>
              <a:ext uri="{FF2B5EF4-FFF2-40B4-BE49-F238E27FC236}">
                <a16:creationId xmlns:a16="http://schemas.microsoft.com/office/drawing/2014/main" id="{40CB7868-5ADF-4E42-9BA5-758DD5ADEBC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3093" y="1564006"/>
            <a:ext cx="2006600" cy="227454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1200">
                <a:solidFill>
                  <a:schemeClr val="accent5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ABOUT</a:t>
            </a:r>
          </a:p>
        </p:txBody>
      </p:sp>
      <p:sp>
        <p:nvSpPr>
          <p:cNvPr id="50" name="Content Placeholder 17">
            <a:extLst>
              <a:ext uri="{FF2B5EF4-FFF2-40B4-BE49-F238E27FC236}">
                <a16:creationId xmlns:a16="http://schemas.microsoft.com/office/drawing/2014/main" id="{767C0863-B9D1-344E-A978-CD49E9400F6F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611645" y="1901093"/>
            <a:ext cx="3201848" cy="1214595"/>
          </a:xfrm>
          <a:noFill/>
        </p:spPr>
        <p:txBody>
          <a:bodyPr vert="horz" lIns="0" tIns="0" rIns="0" bIns="457200" rtlCol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lang="en-US" sz="1050" dirty="0">
                <a:solidFill>
                  <a:schemeClr val="tx2"/>
                </a:solidFill>
              </a:defRPr>
            </a:lvl1pPr>
            <a:lvl2pPr marL="114300" indent="-114300">
              <a:lnSpc>
                <a:spcPct val="100000"/>
              </a:lnSpc>
              <a:spcBef>
                <a:spcPts val="0"/>
              </a:spcBef>
              <a:defRPr lang="en-US" sz="1000" dirty="0">
                <a:solidFill>
                  <a:schemeClr val="tx2"/>
                </a:solidFill>
              </a:defRPr>
            </a:lvl2pPr>
            <a:lvl3pPr>
              <a:defRPr lang="en-US" sz="1400" dirty="0">
                <a:solidFill>
                  <a:schemeClr val="tx2"/>
                </a:solidFill>
              </a:defRPr>
            </a:lvl3pPr>
            <a:lvl4pPr>
              <a:defRPr lang="en-US" sz="1200" dirty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33526770-8F35-FB4A-8638-521D0DA87F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4412165" y="1552248"/>
            <a:ext cx="3471746" cy="0"/>
          </a:xfrm>
          <a:prstGeom prst="line">
            <a:avLst/>
          </a:prstGeom>
          <a:ln w="22225">
            <a:solidFill>
              <a:schemeClr val="accent5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 Placeholder 6">
            <a:extLst>
              <a:ext uri="{FF2B5EF4-FFF2-40B4-BE49-F238E27FC236}">
                <a16:creationId xmlns:a16="http://schemas.microsoft.com/office/drawing/2014/main" id="{5A3D06D5-FD3F-BA4E-8627-B3D253D001E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4418012" y="1564006"/>
            <a:ext cx="2006600" cy="227454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1200">
                <a:solidFill>
                  <a:schemeClr val="accent5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SOLUTION</a:t>
            </a:r>
          </a:p>
        </p:txBody>
      </p:sp>
      <p:sp>
        <p:nvSpPr>
          <p:cNvPr id="47" name="Content Placeholder 17">
            <a:extLst>
              <a:ext uri="{FF2B5EF4-FFF2-40B4-BE49-F238E27FC236}">
                <a16:creationId xmlns:a16="http://schemas.microsoft.com/office/drawing/2014/main" id="{A2B343CF-FF49-7E4F-A7C9-0593553254F3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4414210" y="1901094"/>
            <a:ext cx="3201848" cy="1225566"/>
          </a:xfrm>
          <a:noFill/>
        </p:spPr>
        <p:txBody>
          <a:bodyPr vert="horz" lIns="0" tIns="0" rIns="0" bIns="457200" rtlCol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lang="en-US" sz="1050" dirty="0">
                <a:solidFill>
                  <a:schemeClr val="tx2"/>
                </a:solidFill>
              </a:defRPr>
            </a:lvl1pPr>
            <a:lvl2pPr marL="114300" indent="-114300">
              <a:lnSpc>
                <a:spcPct val="100000"/>
              </a:lnSpc>
              <a:spcBef>
                <a:spcPts val="0"/>
              </a:spcBef>
              <a:defRPr lang="en-US" sz="1000" dirty="0">
                <a:solidFill>
                  <a:schemeClr val="tx2"/>
                </a:solidFill>
              </a:defRPr>
            </a:lvl2pPr>
            <a:lvl3pPr>
              <a:defRPr lang="en-US" sz="1400" dirty="0">
                <a:solidFill>
                  <a:schemeClr val="tx2"/>
                </a:solidFill>
              </a:defRPr>
            </a:lvl3pPr>
            <a:lvl4pPr>
              <a:defRPr lang="en-US" sz="1200" dirty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73C08A52-2522-8C40-B8B1-C98FEBB888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09600" y="3325372"/>
            <a:ext cx="3471746" cy="0"/>
          </a:xfrm>
          <a:prstGeom prst="line">
            <a:avLst/>
          </a:prstGeom>
          <a:ln w="22225">
            <a:solidFill>
              <a:schemeClr val="accent2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 Placeholder 6">
            <a:extLst>
              <a:ext uri="{FF2B5EF4-FFF2-40B4-BE49-F238E27FC236}">
                <a16:creationId xmlns:a16="http://schemas.microsoft.com/office/drawing/2014/main" id="{68B03587-93C7-A44F-A27D-84877C6A912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3093" y="3345364"/>
            <a:ext cx="2006600" cy="227454"/>
          </a:xfrm>
        </p:spPr>
        <p:txBody>
          <a:bodyPr anchor="b"/>
          <a:lstStyle>
            <a:lvl1pPr>
              <a:lnSpc>
                <a:spcPct val="100000"/>
              </a:lnSpc>
              <a:spcBef>
                <a:spcPts val="0"/>
              </a:spcBef>
              <a:defRPr sz="1200">
                <a:solidFill>
                  <a:schemeClr val="accent2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CHALLENGES</a:t>
            </a:r>
          </a:p>
        </p:txBody>
      </p:sp>
      <p:sp>
        <p:nvSpPr>
          <p:cNvPr id="48" name="Content Placeholder 17">
            <a:extLst>
              <a:ext uri="{FF2B5EF4-FFF2-40B4-BE49-F238E27FC236}">
                <a16:creationId xmlns:a16="http://schemas.microsoft.com/office/drawing/2014/main" id="{65BA7F3E-AD8D-A54C-B026-DAA8FC9C0540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611645" y="3693430"/>
            <a:ext cx="3201848" cy="1110049"/>
          </a:xfrm>
          <a:noFill/>
        </p:spPr>
        <p:txBody>
          <a:bodyPr vert="horz" lIns="0" tIns="0" rIns="0" bIns="457200" rtlCol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lang="en-US" sz="1050" dirty="0">
                <a:solidFill>
                  <a:schemeClr val="tx2"/>
                </a:solidFill>
              </a:defRPr>
            </a:lvl1pPr>
            <a:lvl2pPr marL="114300" indent="-114300">
              <a:lnSpc>
                <a:spcPct val="100000"/>
              </a:lnSpc>
              <a:spcBef>
                <a:spcPts val="0"/>
              </a:spcBef>
              <a:defRPr lang="en-US" sz="1000" dirty="0">
                <a:solidFill>
                  <a:schemeClr val="tx2"/>
                </a:solidFill>
              </a:defRPr>
            </a:lvl2pPr>
            <a:lvl3pPr>
              <a:defRPr lang="en-US" sz="1400" dirty="0">
                <a:solidFill>
                  <a:schemeClr val="tx2"/>
                </a:solidFill>
              </a:defRPr>
            </a:lvl3pPr>
            <a:lvl4pPr>
              <a:defRPr lang="en-US" sz="1200" dirty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9B57CCC6-06B1-7342-99B0-BC7C8FBE5E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4412165" y="3325372"/>
            <a:ext cx="3471746" cy="0"/>
          </a:xfrm>
          <a:prstGeom prst="line">
            <a:avLst/>
          </a:prstGeom>
          <a:ln w="22225">
            <a:solidFill>
              <a:schemeClr val="accent2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 Placeholder 33">
            <a:extLst>
              <a:ext uri="{FF2B5EF4-FFF2-40B4-BE49-F238E27FC236}">
                <a16:creationId xmlns:a16="http://schemas.microsoft.com/office/drawing/2014/main" id="{12DEAF9A-D0A2-3A4B-B37B-FD530909C5D1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426811" y="3345364"/>
            <a:ext cx="2006600" cy="227454"/>
          </a:xfrm>
        </p:spPr>
        <p:txBody>
          <a:bodyPr/>
          <a:lstStyle>
            <a:lvl1pPr>
              <a:defRPr sz="12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IMPACT</a:t>
            </a:r>
          </a:p>
        </p:txBody>
      </p:sp>
      <p:sp>
        <p:nvSpPr>
          <p:cNvPr id="46" name="Content Placeholder 17">
            <a:extLst>
              <a:ext uri="{FF2B5EF4-FFF2-40B4-BE49-F238E27FC236}">
                <a16:creationId xmlns:a16="http://schemas.microsoft.com/office/drawing/2014/main" id="{3265790D-1104-8D4D-A8C6-F7A7E77F664C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4414210" y="3693430"/>
            <a:ext cx="3201848" cy="1132351"/>
          </a:xfrm>
          <a:noFill/>
        </p:spPr>
        <p:txBody>
          <a:bodyPr vert="horz" lIns="0" tIns="0" rIns="0" bIns="457200" rtlCol="0"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lang="en-US" sz="1050" dirty="0">
                <a:solidFill>
                  <a:schemeClr val="tx2"/>
                </a:solidFill>
              </a:defRPr>
            </a:lvl1pPr>
            <a:lvl2pPr marL="114300" indent="-114300">
              <a:lnSpc>
                <a:spcPct val="100000"/>
              </a:lnSpc>
              <a:spcBef>
                <a:spcPts val="0"/>
              </a:spcBef>
              <a:defRPr lang="en-US" sz="1000" dirty="0">
                <a:solidFill>
                  <a:schemeClr val="tx2"/>
                </a:solidFill>
              </a:defRPr>
            </a:lvl2pPr>
            <a:lvl3pPr>
              <a:defRPr lang="en-US" sz="1400" dirty="0">
                <a:solidFill>
                  <a:schemeClr val="tx2"/>
                </a:solidFill>
              </a:defRPr>
            </a:lvl3pPr>
            <a:lvl4pPr>
              <a:defRPr lang="en-US" sz="1200" dirty="0">
                <a:solidFill>
                  <a:schemeClr val="tx2"/>
                </a:solidFill>
              </a:defRPr>
            </a:lvl4pPr>
            <a:lvl5pPr>
              <a:defRPr lang="en-US" sz="1200" dirty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23C87E7C-5ED2-214E-8A38-ED05177A65D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08739" y="5023689"/>
            <a:ext cx="7319778" cy="0"/>
          </a:xfrm>
          <a:prstGeom prst="line">
            <a:avLst/>
          </a:prstGeom>
          <a:ln w="22225">
            <a:solidFill>
              <a:schemeClr val="tx1"/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 Placeholder 6">
            <a:extLst>
              <a:ext uri="{FF2B5EF4-FFF2-40B4-BE49-F238E27FC236}">
                <a16:creationId xmlns:a16="http://schemas.microsoft.com/office/drawing/2014/main" id="{EF15C3B0-3307-FF46-8C6D-16907986554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13093" y="5026984"/>
            <a:ext cx="3200400" cy="227454"/>
          </a:xfrm>
        </p:spPr>
        <p:txBody>
          <a:bodyPr anchor="b"/>
          <a:lstStyle>
            <a:lvl1pPr algn="l">
              <a:lnSpc>
                <a:spcPct val="100000"/>
              </a:lnSpc>
              <a:spcBef>
                <a:spcPts val="0"/>
              </a:spcBef>
              <a:defRPr sz="1050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PRODUCTS</a:t>
            </a:r>
          </a:p>
        </p:txBody>
      </p:sp>
      <p:sp>
        <p:nvSpPr>
          <p:cNvPr id="56" name="Text Placeholder 6">
            <a:extLst>
              <a:ext uri="{FF2B5EF4-FFF2-40B4-BE49-F238E27FC236}">
                <a16:creationId xmlns:a16="http://schemas.microsoft.com/office/drawing/2014/main" id="{F0EFE66F-363C-804E-BABD-F54C3E33FDE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13093" y="5326736"/>
            <a:ext cx="3200400" cy="227454"/>
          </a:xfrm>
        </p:spPr>
        <p:txBody>
          <a:bodyPr anchor="b"/>
          <a:lstStyle>
            <a:lvl1pPr algn="l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Product One</a:t>
            </a:r>
          </a:p>
        </p:txBody>
      </p:sp>
      <p:sp>
        <p:nvSpPr>
          <p:cNvPr id="57" name="Text Placeholder 6">
            <a:extLst>
              <a:ext uri="{FF2B5EF4-FFF2-40B4-BE49-F238E27FC236}">
                <a16:creationId xmlns:a16="http://schemas.microsoft.com/office/drawing/2014/main" id="{0166C751-50F5-8B4F-9A97-B83901E78B0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13093" y="5576118"/>
            <a:ext cx="3200400" cy="227454"/>
          </a:xfrm>
        </p:spPr>
        <p:txBody>
          <a:bodyPr anchor="b"/>
          <a:lstStyle>
            <a:lvl1pPr algn="l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Product Two</a:t>
            </a:r>
          </a:p>
        </p:txBody>
      </p:sp>
      <p:sp>
        <p:nvSpPr>
          <p:cNvPr id="58" name="Text Placeholder 6">
            <a:extLst>
              <a:ext uri="{FF2B5EF4-FFF2-40B4-BE49-F238E27FC236}">
                <a16:creationId xmlns:a16="http://schemas.microsoft.com/office/drawing/2014/main" id="{0D57825D-E522-644D-8F4A-0B77A7036EB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13093" y="5807027"/>
            <a:ext cx="3200400" cy="227454"/>
          </a:xfrm>
        </p:spPr>
        <p:txBody>
          <a:bodyPr anchor="b"/>
          <a:lstStyle>
            <a:lvl1pPr algn="l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Product Three</a:t>
            </a:r>
          </a:p>
        </p:txBody>
      </p:sp>
      <p:sp>
        <p:nvSpPr>
          <p:cNvPr id="65" name="Text Placeholder 6">
            <a:extLst>
              <a:ext uri="{FF2B5EF4-FFF2-40B4-BE49-F238E27FC236}">
                <a16:creationId xmlns:a16="http://schemas.microsoft.com/office/drawing/2014/main" id="{715C6E1C-FC70-6A4E-8F12-8EFEDFF99F5A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393597" y="5039274"/>
            <a:ext cx="3200400" cy="227454"/>
          </a:xfrm>
        </p:spPr>
        <p:txBody>
          <a:bodyPr anchor="b"/>
          <a:lstStyle>
            <a:lvl1pPr algn="l">
              <a:lnSpc>
                <a:spcPct val="100000"/>
              </a:lnSpc>
              <a:spcBef>
                <a:spcPts val="0"/>
              </a:spcBef>
              <a:defRPr sz="1050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STRATEGIC PRIORITIES</a:t>
            </a:r>
          </a:p>
        </p:txBody>
      </p:sp>
      <p:sp>
        <p:nvSpPr>
          <p:cNvPr id="61" name="Text Placeholder 6">
            <a:extLst>
              <a:ext uri="{FF2B5EF4-FFF2-40B4-BE49-F238E27FC236}">
                <a16:creationId xmlns:a16="http://schemas.microsoft.com/office/drawing/2014/main" id="{EBAAD5C6-0007-A84B-A2C2-FCC2F00B4295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400790" y="5327336"/>
            <a:ext cx="3200400" cy="227454"/>
          </a:xfrm>
        </p:spPr>
        <p:txBody>
          <a:bodyPr anchor="b"/>
          <a:lstStyle>
            <a:lvl1pPr algn="l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Product One</a:t>
            </a:r>
          </a:p>
        </p:txBody>
      </p:sp>
      <p:sp>
        <p:nvSpPr>
          <p:cNvPr id="62" name="Text Placeholder 6">
            <a:extLst>
              <a:ext uri="{FF2B5EF4-FFF2-40B4-BE49-F238E27FC236}">
                <a16:creationId xmlns:a16="http://schemas.microsoft.com/office/drawing/2014/main" id="{A8B7A6ED-D85B-2E4C-BCD6-D130232A3F7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400790" y="5576718"/>
            <a:ext cx="3200400" cy="227454"/>
          </a:xfrm>
        </p:spPr>
        <p:txBody>
          <a:bodyPr anchor="b"/>
          <a:lstStyle>
            <a:lvl1pPr algn="l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Product Two</a:t>
            </a:r>
          </a:p>
        </p:txBody>
      </p:sp>
      <p:sp>
        <p:nvSpPr>
          <p:cNvPr id="63" name="Text Placeholder 6">
            <a:extLst>
              <a:ext uri="{FF2B5EF4-FFF2-40B4-BE49-F238E27FC236}">
                <a16:creationId xmlns:a16="http://schemas.microsoft.com/office/drawing/2014/main" id="{C507BC1F-4225-8C48-9110-5D75D900FFC0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400790" y="5807627"/>
            <a:ext cx="3200400" cy="227454"/>
          </a:xfrm>
        </p:spPr>
        <p:txBody>
          <a:bodyPr anchor="b"/>
          <a:lstStyle>
            <a:lvl1pPr algn="l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Product Three</a:t>
            </a:r>
          </a:p>
        </p:txBody>
      </p:sp>
      <p:sp>
        <p:nvSpPr>
          <p:cNvPr id="45" name="Picture Placeholder 8">
            <a:extLst>
              <a:ext uri="{FF2B5EF4-FFF2-40B4-BE49-F238E27FC236}">
                <a16:creationId xmlns:a16="http://schemas.microsoft.com/office/drawing/2014/main" id="{231A51E8-5046-A444-8DFA-A0B8E647C4F2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9207965" y="1600200"/>
            <a:ext cx="1841500" cy="660399"/>
          </a:xfrm>
        </p:spPr>
        <p:txBody>
          <a:bodyPr anchor="ctr"/>
          <a:lstStyle>
            <a:lvl1pPr algn="ctr">
              <a:lnSpc>
                <a:spcPct val="100000"/>
              </a:lnSpc>
              <a:spcBef>
                <a:spcPts val="0"/>
              </a:spcBef>
              <a:defRPr/>
            </a:lvl1pPr>
          </a:lstStyle>
          <a:p>
            <a:r>
              <a:rPr lang="en-US" dirty="0"/>
              <a:t>Insert Logo here</a:t>
            </a:r>
          </a:p>
        </p:txBody>
      </p:sp>
      <p:sp>
        <p:nvSpPr>
          <p:cNvPr id="44" name="Text Placeholder 10">
            <a:extLst>
              <a:ext uri="{FF2B5EF4-FFF2-40B4-BE49-F238E27FC236}">
                <a16:creationId xmlns:a16="http://schemas.microsoft.com/office/drawing/2014/main" id="{81E8E56D-8554-4E46-BBBC-E98827D1EE1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509465" y="2347933"/>
            <a:ext cx="3206750" cy="241300"/>
          </a:xfrm>
        </p:spPr>
        <p:txBody>
          <a:bodyPr anchor="ctr"/>
          <a:lstStyle>
            <a:lvl1pPr algn="ctr">
              <a:lnSpc>
                <a:spcPct val="100000"/>
              </a:lnSpc>
              <a:spcBef>
                <a:spcPts val="0"/>
              </a:spcBef>
              <a:defRPr sz="1200"/>
            </a:lvl1pPr>
            <a:lvl2pPr marL="0" indent="0" algn="ctr">
              <a:buFont typeface="Open Sans" panose="020B0606030504020204" pitchFamily="34" charset="0"/>
              <a:buChar char="​"/>
              <a:defRPr sz="1200">
                <a:solidFill>
                  <a:schemeClr val="accent1"/>
                </a:solidFill>
              </a:defRPr>
            </a:lvl2pPr>
            <a:lvl3pPr marL="0" indent="0" algn="ctr">
              <a:buFont typeface="Open Sans" panose="020B0606030504020204" pitchFamily="34" charset="0"/>
              <a:buChar char="​"/>
              <a:defRPr sz="1200">
                <a:solidFill>
                  <a:schemeClr val="accent1"/>
                </a:solidFill>
              </a:defRPr>
            </a:lvl3pPr>
            <a:lvl4pPr marL="0" indent="0" algn="ctr">
              <a:buFont typeface="Open Sans" panose="020B0606030504020204" pitchFamily="34" charset="0"/>
              <a:buChar char="​"/>
              <a:defRPr sz="1200">
                <a:solidFill>
                  <a:schemeClr val="accent1"/>
                </a:solidFill>
              </a:defRPr>
            </a:lvl4pPr>
            <a:lvl5pPr marL="0" indent="0" algn="ctr">
              <a:buFont typeface="Open Sans" panose="020B0606030504020204" pitchFamily="34" charset="0"/>
              <a:buChar char="​"/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Location</a:t>
            </a:r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59903D24-0D11-174E-9765-B2914D00A88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8509465" y="2647290"/>
            <a:ext cx="3206750" cy="241300"/>
          </a:xfrm>
        </p:spPr>
        <p:txBody>
          <a:bodyPr anchor="ctr"/>
          <a:lstStyle>
            <a:lvl1pPr algn="ctr">
              <a:lnSpc>
                <a:spcPct val="100000"/>
              </a:lnSpc>
              <a:spcBef>
                <a:spcPts val="0"/>
              </a:spcBef>
              <a:defRPr sz="1200"/>
            </a:lvl1pPr>
            <a:lvl2pPr marL="0" indent="0" algn="ctr">
              <a:buFont typeface="Open Sans" panose="020B0606030504020204" pitchFamily="34" charset="0"/>
              <a:buChar char="​"/>
              <a:defRPr sz="1200">
                <a:solidFill>
                  <a:schemeClr val="accent1"/>
                </a:solidFill>
              </a:defRPr>
            </a:lvl2pPr>
            <a:lvl3pPr marL="0" indent="0" algn="ctr">
              <a:buFont typeface="Open Sans" panose="020B0606030504020204" pitchFamily="34" charset="0"/>
              <a:buChar char="​"/>
              <a:defRPr sz="1200">
                <a:solidFill>
                  <a:schemeClr val="accent1"/>
                </a:solidFill>
              </a:defRPr>
            </a:lvl3pPr>
            <a:lvl4pPr marL="0" indent="0" algn="ctr">
              <a:buFont typeface="Open Sans" panose="020B0606030504020204" pitchFamily="34" charset="0"/>
              <a:buChar char="​"/>
              <a:defRPr sz="1200">
                <a:solidFill>
                  <a:schemeClr val="accent1"/>
                </a:solidFill>
              </a:defRPr>
            </a:lvl4pPr>
            <a:lvl5pPr marL="0" indent="0" algn="ctr">
              <a:buFont typeface="Open Sans" panose="020B0606030504020204" pitchFamily="34" charset="0"/>
              <a:buChar char="​"/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Industry</a:t>
            </a:r>
          </a:p>
        </p:txBody>
      </p:sp>
      <p:sp>
        <p:nvSpPr>
          <p:cNvPr id="42" name="Picture Placeholder 5">
            <a:extLst>
              <a:ext uri="{FF2B5EF4-FFF2-40B4-BE49-F238E27FC236}">
                <a16:creationId xmlns:a16="http://schemas.microsoft.com/office/drawing/2014/main" id="{2EDE5296-3D34-0C47-A404-38FF5A22C6D8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8515815" y="2971800"/>
            <a:ext cx="3194050" cy="1828800"/>
          </a:xfrm>
        </p:spPr>
        <p:txBody>
          <a:bodyPr/>
          <a:lstStyle>
            <a:lvl1pPr>
              <a:lnSpc>
                <a:spcPct val="100000"/>
              </a:lnSpc>
              <a:spcBef>
                <a:spcPts val="0"/>
              </a:spcBef>
              <a:defRPr/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1" name="Text Placeholder 10">
            <a:extLst>
              <a:ext uri="{FF2B5EF4-FFF2-40B4-BE49-F238E27FC236}">
                <a16:creationId xmlns:a16="http://schemas.microsoft.com/office/drawing/2014/main" id="{C7B1EDB8-ADF5-9C41-B4C4-26AA9C0B9D2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515815" y="5022214"/>
            <a:ext cx="3200400" cy="1153795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0"/>
              </a:spcBef>
              <a:defRPr sz="1400"/>
            </a:lvl1pPr>
            <a:lvl2pPr marL="0" indent="0" algn="ctr">
              <a:lnSpc>
                <a:spcPct val="100000"/>
              </a:lnSpc>
              <a:spcBef>
                <a:spcPts val="0"/>
              </a:spcBef>
              <a:buFont typeface="Open Sans" panose="020B0606030504020204" pitchFamily="34" charset="0"/>
              <a:buChar char="​"/>
              <a:defRPr sz="1200">
                <a:solidFill>
                  <a:schemeClr val="accent5"/>
                </a:solidFill>
              </a:defRPr>
            </a:lvl2pPr>
            <a:lvl3pPr marL="0" indent="0" algn="ctr">
              <a:buFont typeface="Open Sans" panose="020B0606030504020204" pitchFamily="34" charset="0"/>
              <a:buNone/>
              <a:defRPr sz="1200">
                <a:solidFill>
                  <a:schemeClr val="accent1"/>
                </a:solidFill>
              </a:defRPr>
            </a:lvl3pPr>
            <a:lvl4pPr marL="0" indent="0" algn="ctr">
              <a:buFont typeface="Open Sans" panose="020B0606030504020204" pitchFamily="34" charset="0"/>
              <a:buChar char="​"/>
              <a:defRPr sz="1200">
                <a:solidFill>
                  <a:schemeClr val="accent1"/>
                </a:solidFill>
              </a:defRPr>
            </a:lvl4pPr>
            <a:lvl5pPr marL="0" indent="0" algn="ctr">
              <a:buFont typeface="Open Sans" panose="020B0606030504020204" pitchFamily="34" charset="0"/>
              <a:buChar char="​"/>
              <a:defRPr sz="1200">
                <a:solidFill>
                  <a:schemeClr val="accent1"/>
                </a:solidFill>
              </a:defRPr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33" name="page number">
            <a:extLst>
              <a:ext uri="{FF2B5EF4-FFF2-40B4-BE49-F238E27FC236}">
                <a16:creationId xmlns:a16="http://schemas.microsoft.com/office/drawing/2014/main" id="{CB20449E-0760-3743-8E7C-7D6BA7165F7F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5481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hree Ico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4C5A99F-0678-4DC4-A266-1AD031E9C8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Three Icon Placeholders with Text Descriptions</a:t>
            </a:r>
          </a:p>
        </p:txBody>
      </p:sp>
      <p:sp>
        <p:nvSpPr>
          <p:cNvPr id="12" name="Subtitle 2">
            <a:extLst>
              <a:ext uri="{FF2B5EF4-FFF2-40B4-BE49-F238E27FC236}">
                <a16:creationId xmlns:a16="http://schemas.microsoft.com/office/drawing/2014/main" id="{4EBF1472-E940-4CC7-B5D3-349346A425A8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592866" y="811830"/>
            <a:ext cx="1096268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2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B1C210DC-5DBB-4F0D-875F-CD8AAAB938C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gray">
          <a:xfrm>
            <a:off x="1981877" y="2055429"/>
            <a:ext cx="1828959" cy="1828959"/>
          </a:xfrm>
          <a:prstGeom prst="ellipse">
            <a:avLst/>
          </a:prstGeom>
          <a:noFill/>
          <a:ln w="38100">
            <a:solidFill>
              <a:schemeClr val="accent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83C9F48F-8CFB-DD45-AE7E-6A5DE26F951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188103" y="2419650"/>
            <a:ext cx="1396669" cy="1100516"/>
          </a:xfrm>
        </p:spPr>
        <p:txBody>
          <a:bodyPr anchor="ctr" anchorCtr="0"/>
          <a:lstStyle>
            <a:lvl1pPr algn="ctr">
              <a:lnSpc>
                <a:spcPct val="100000"/>
              </a:lnSpc>
              <a:spcBef>
                <a:spcPts val="600"/>
              </a:spcBef>
              <a:defRPr sz="1800">
                <a:solidFill>
                  <a:schemeClr val="accent5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/>
            </a:lvl2pPr>
          </a:lstStyle>
          <a:p>
            <a:pPr lvl="0"/>
            <a:r>
              <a:rPr lang="en-US" dirty="0"/>
              <a:t>add icon</a:t>
            </a:r>
            <a:br>
              <a:rPr lang="en-US" dirty="0"/>
            </a:br>
            <a:r>
              <a:rPr lang="en-US" dirty="0"/>
              <a:t>or text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CC9B40-9AF4-4EF7-8384-2ACE79EA95C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525905" y="4267940"/>
            <a:ext cx="2744788" cy="1458912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600"/>
              </a:spcBef>
              <a:defRPr sz="2400">
                <a:solidFill>
                  <a:schemeClr val="accent5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/>
            </a:lvl2pPr>
          </a:lstStyle>
          <a:p>
            <a:pPr lvl="0"/>
            <a:r>
              <a:rPr lang="en-US" dirty="0"/>
              <a:t>Click to add plum text here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6FECF9D0-D7A8-43DD-B38D-E1090C0B32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gray">
          <a:xfrm>
            <a:off x="5184924" y="2055429"/>
            <a:ext cx="1828959" cy="1828959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04DBEFEC-821B-4F4E-8D5E-E6843BF1AEA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408612" y="2419650"/>
            <a:ext cx="1396669" cy="1100516"/>
          </a:xfrm>
        </p:spPr>
        <p:txBody>
          <a:bodyPr anchor="ctr" anchorCtr="0"/>
          <a:lstStyle>
            <a:lvl1pPr algn="ctr">
              <a:lnSpc>
                <a:spcPct val="100000"/>
              </a:lnSpc>
              <a:spcBef>
                <a:spcPts val="600"/>
              </a:spcBef>
              <a:defRPr sz="1800">
                <a:solidFill>
                  <a:schemeClr val="accent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/>
            </a:lvl2pPr>
          </a:lstStyle>
          <a:p>
            <a:pPr lvl="0"/>
            <a:r>
              <a:rPr lang="en-US" dirty="0"/>
              <a:t>add icon</a:t>
            </a:r>
            <a:br>
              <a:rPr lang="en-US" dirty="0"/>
            </a:br>
            <a:r>
              <a:rPr lang="en-US" dirty="0"/>
              <a:t>or text</a:t>
            </a:r>
          </a:p>
        </p:txBody>
      </p:sp>
      <p:sp>
        <p:nvSpPr>
          <p:cNvPr id="14" name="Text Placeholder 3">
            <a:extLst>
              <a:ext uri="{FF2B5EF4-FFF2-40B4-BE49-F238E27FC236}">
                <a16:creationId xmlns:a16="http://schemas.microsoft.com/office/drawing/2014/main" id="{D69CA39A-E967-4A68-A944-35C345A456D5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721225" y="4267940"/>
            <a:ext cx="2744788" cy="1458912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600"/>
              </a:spcBef>
              <a:defRPr sz="2400">
                <a:solidFill>
                  <a:schemeClr val="accent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/>
            </a:lvl2pPr>
          </a:lstStyle>
          <a:p>
            <a:pPr lvl="0"/>
            <a:r>
              <a:rPr lang="en-US" dirty="0"/>
              <a:t>Click to add ocean text here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446F04B0-7860-407F-85B7-42E38FAFE34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gray">
          <a:xfrm>
            <a:off x="8389301" y="2055429"/>
            <a:ext cx="1828959" cy="1828959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41A16A22-350B-4B24-A3CD-4D5DE470DEE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923213" y="4267940"/>
            <a:ext cx="2744788" cy="1458912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600"/>
              </a:spcBef>
              <a:defRPr sz="2400">
                <a:solidFill>
                  <a:schemeClr val="accent2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>
                <a:solidFill>
                  <a:schemeClr val="tx2"/>
                </a:solidFill>
              </a:defRPr>
            </a:lvl2pPr>
          </a:lstStyle>
          <a:p>
            <a:pPr lvl="0"/>
            <a:r>
              <a:rPr lang="en-US" dirty="0"/>
              <a:t>Click to add indigo text here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0545A424-E307-E14F-A89B-1A531D114FD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609012" y="2419650"/>
            <a:ext cx="1396669" cy="1100516"/>
          </a:xfrm>
        </p:spPr>
        <p:txBody>
          <a:bodyPr anchor="ctr" anchorCtr="0"/>
          <a:lstStyle>
            <a:lvl1pPr algn="ctr">
              <a:lnSpc>
                <a:spcPct val="100000"/>
              </a:lnSpc>
              <a:spcBef>
                <a:spcPts val="600"/>
              </a:spcBef>
              <a:defRPr sz="1800">
                <a:solidFill>
                  <a:schemeClr val="accent2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/>
            </a:lvl2pPr>
          </a:lstStyle>
          <a:p>
            <a:pPr lvl="0"/>
            <a:r>
              <a:rPr lang="en-US" dirty="0"/>
              <a:t>add icon</a:t>
            </a:r>
            <a:br>
              <a:rPr lang="en-US" dirty="0"/>
            </a:br>
            <a:r>
              <a:rPr lang="en-US" dirty="0"/>
              <a:t>or text</a:t>
            </a:r>
          </a:p>
        </p:txBody>
      </p:sp>
      <p:sp>
        <p:nvSpPr>
          <p:cNvPr id="19" name="page number">
            <a:extLst>
              <a:ext uri="{FF2B5EF4-FFF2-40B4-BE49-F238E27FC236}">
                <a16:creationId xmlns:a16="http://schemas.microsoft.com/office/drawing/2014/main" id="{6122FC91-666D-7A42-9D21-9800CF4E3706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3667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our Ico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A6ED71B-2619-4816-B753-5E850ED08F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Four Icon Placeholders with Text Descriptions</a:t>
            </a:r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BB679D5C-AEFA-4052-96E3-7DF67D7C105A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592866" y="811830"/>
            <a:ext cx="1096268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2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085441A7-EBA5-4ABB-8D29-CE4338F0F9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gray">
          <a:xfrm>
            <a:off x="1065749" y="2060872"/>
            <a:ext cx="1828959" cy="1828959"/>
          </a:xfrm>
          <a:prstGeom prst="ellipse">
            <a:avLst/>
          </a:prstGeom>
          <a:noFill/>
          <a:ln w="38100">
            <a:solidFill>
              <a:schemeClr val="accent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372EA9D9-DD59-0A4A-94D5-AC136E79CD7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273703" y="2425093"/>
            <a:ext cx="1396669" cy="1100516"/>
          </a:xfrm>
        </p:spPr>
        <p:txBody>
          <a:bodyPr anchor="ctr" anchorCtr="0"/>
          <a:lstStyle>
            <a:lvl1pPr algn="ctr">
              <a:lnSpc>
                <a:spcPct val="100000"/>
              </a:lnSpc>
              <a:spcBef>
                <a:spcPts val="600"/>
              </a:spcBef>
              <a:defRPr sz="1800">
                <a:solidFill>
                  <a:schemeClr val="accent5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/>
            </a:lvl2pPr>
          </a:lstStyle>
          <a:p>
            <a:pPr lvl="0"/>
            <a:r>
              <a:rPr lang="en-US" dirty="0"/>
              <a:t>add icon</a:t>
            </a:r>
            <a:br>
              <a:rPr lang="en-US" dirty="0"/>
            </a:br>
            <a:r>
              <a:rPr lang="en-US" dirty="0"/>
              <a:t>or text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83A73281-E5F0-4C3B-BE4E-A12D56CC100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42673" y="4269508"/>
            <a:ext cx="2286000" cy="1458912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600"/>
              </a:spcBef>
              <a:defRPr sz="2400">
                <a:solidFill>
                  <a:schemeClr val="accent5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/>
            </a:lvl2pPr>
          </a:lstStyle>
          <a:p>
            <a:pPr lvl="0"/>
            <a:r>
              <a:rPr lang="en-US" dirty="0"/>
              <a:t>Click to add plum text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45D908EF-1F96-4808-A8DB-F55AB9E8E4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gray">
          <a:xfrm>
            <a:off x="3806932" y="2060872"/>
            <a:ext cx="1828959" cy="1828959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dirty="0"/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F7F1E977-D1E8-7040-8576-578BD8CB842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000597" y="2425093"/>
            <a:ext cx="1396669" cy="1100516"/>
          </a:xfrm>
        </p:spPr>
        <p:txBody>
          <a:bodyPr anchor="ctr" anchorCtr="0"/>
          <a:lstStyle>
            <a:lvl1pPr algn="ctr">
              <a:lnSpc>
                <a:spcPct val="100000"/>
              </a:lnSpc>
              <a:spcBef>
                <a:spcPts val="600"/>
              </a:spcBef>
              <a:defRPr sz="1800">
                <a:solidFill>
                  <a:schemeClr val="accent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/>
            </a:lvl2pPr>
          </a:lstStyle>
          <a:p>
            <a:pPr lvl="0"/>
            <a:r>
              <a:rPr lang="en-US" dirty="0"/>
              <a:t>add icon</a:t>
            </a:r>
            <a:br>
              <a:rPr lang="en-US" dirty="0"/>
            </a:br>
            <a:r>
              <a:rPr lang="en-US" dirty="0"/>
              <a:t>or text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70078EAE-661A-4C72-917B-F0225239F68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579813" y="4269508"/>
            <a:ext cx="2286000" cy="1458912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600"/>
              </a:spcBef>
              <a:defRPr sz="2400">
                <a:solidFill>
                  <a:schemeClr val="accent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/>
            </a:lvl2pPr>
          </a:lstStyle>
          <a:p>
            <a:pPr lvl="0"/>
            <a:r>
              <a:rPr lang="en-US" dirty="0"/>
              <a:t>Click to add ocean text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5670C03F-6336-45E3-A9F4-0CD130D80D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gray">
          <a:xfrm>
            <a:off x="6562100" y="2060872"/>
            <a:ext cx="1828959" cy="1828959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dirty="0"/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6B608689-50E6-784F-8AFD-D13D124BAA5B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772120" y="2425093"/>
            <a:ext cx="1396669" cy="1100516"/>
          </a:xfrm>
        </p:spPr>
        <p:txBody>
          <a:bodyPr anchor="ctr" anchorCtr="0"/>
          <a:lstStyle>
            <a:lvl1pPr algn="ctr">
              <a:lnSpc>
                <a:spcPct val="100000"/>
              </a:lnSpc>
              <a:spcBef>
                <a:spcPts val="600"/>
              </a:spcBef>
              <a:defRPr sz="1800">
                <a:solidFill>
                  <a:schemeClr val="accent2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/>
            </a:lvl2pPr>
          </a:lstStyle>
          <a:p>
            <a:pPr lvl="0"/>
            <a:r>
              <a:rPr lang="en-US" dirty="0"/>
              <a:t>add icon</a:t>
            </a:r>
            <a:br>
              <a:rPr lang="en-US" dirty="0"/>
            </a:br>
            <a:r>
              <a:rPr lang="en-US" dirty="0"/>
              <a:t>or text</a:t>
            </a:r>
          </a:p>
        </p:txBody>
      </p:sp>
      <p:sp>
        <p:nvSpPr>
          <p:cNvPr id="22" name="Text Placeholder 3">
            <a:extLst>
              <a:ext uri="{FF2B5EF4-FFF2-40B4-BE49-F238E27FC236}">
                <a16:creationId xmlns:a16="http://schemas.microsoft.com/office/drawing/2014/main" id="{566D6B40-9CB0-4B56-A3E1-9A7F945F094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323013" y="4269508"/>
            <a:ext cx="2286000" cy="1458912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600"/>
              </a:spcBef>
              <a:defRPr sz="2400">
                <a:solidFill>
                  <a:schemeClr val="accent2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/>
            </a:lvl2pPr>
          </a:lstStyle>
          <a:p>
            <a:pPr lvl="0"/>
            <a:r>
              <a:rPr lang="en-US" dirty="0"/>
              <a:t>Click to add indigo text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3019BB56-AE7C-42CA-A8FF-432F4F176B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gray">
          <a:xfrm>
            <a:off x="9302132" y="2060872"/>
            <a:ext cx="1828959" cy="1828959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290217BC-3881-DF41-A8F3-900AF04F1B7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538248" y="2425093"/>
            <a:ext cx="1396669" cy="1100516"/>
          </a:xfrm>
        </p:spPr>
        <p:txBody>
          <a:bodyPr anchor="ctr" anchorCtr="0"/>
          <a:lstStyle>
            <a:lvl1pPr algn="ctr">
              <a:lnSpc>
                <a:spcPct val="100000"/>
              </a:lnSpc>
              <a:spcBef>
                <a:spcPts val="600"/>
              </a:spcBef>
              <a:defRPr sz="1800">
                <a:solidFill>
                  <a:schemeClr val="accent6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/>
            </a:lvl2pPr>
          </a:lstStyle>
          <a:p>
            <a:pPr lvl="0"/>
            <a:r>
              <a:rPr lang="en-US" dirty="0"/>
              <a:t>add icon</a:t>
            </a:r>
            <a:br>
              <a:rPr lang="en-US" dirty="0"/>
            </a:br>
            <a:r>
              <a:rPr lang="en-US" dirty="0"/>
              <a:t>or text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16F5CA9C-E491-4F70-B6EE-A5064106011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66213" y="4269508"/>
            <a:ext cx="2286000" cy="1458912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600"/>
              </a:spcBef>
              <a:defRPr sz="2400">
                <a:solidFill>
                  <a:schemeClr val="accent6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/>
            </a:lvl2pPr>
          </a:lstStyle>
          <a:p>
            <a:pPr lvl="0"/>
            <a:r>
              <a:rPr lang="en-US" dirty="0"/>
              <a:t>Click to add dark green text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0" name="page number">
            <a:extLst>
              <a:ext uri="{FF2B5EF4-FFF2-40B4-BE49-F238E27FC236}">
                <a16:creationId xmlns:a16="http://schemas.microsoft.com/office/drawing/2014/main" id="{1D45AB97-9B77-2244-B7BA-E18EA4CD43EA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3763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: Agenda">
            <a:extLst>
              <a:ext uri="{FF2B5EF4-FFF2-40B4-BE49-F238E27FC236}">
                <a16:creationId xmlns:a16="http://schemas.microsoft.com/office/drawing/2014/main" id="{77CAFA75-AC11-994E-A408-375943058B0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10289" y="1318585"/>
            <a:ext cx="2102431" cy="381000"/>
          </a:xfrm>
        </p:spPr>
        <p:txBody>
          <a:bodyPr/>
          <a:lstStyle>
            <a:lvl1pPr>
              <a:defRPr lang="en-US" sz="3200" kern="1200" dirty="0">
                <a:solidFill>
                  <a:schemeClr val="accent2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16" name="Click to edit text">
            <a:extLst>
              <a:ext uri="{FF2B5EF4-FFF2-40B4-BE49-F238E27FC236}">
                <a16:creationId xmlns:a16="http://schemas.microsoft.com/office/drawing/2014/main" id="{B29EB907-51A5-4D60-B03A-85DECB7627F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894013" y="1359907"/>
            <a:ext cx="7315200" cy="4322783"/>
          </a:xfrm>
        </p:spPr>
        <p:txBody>
          <a:bodyPr anchor="t"/>
          <a:lstStyle>
            <a:lvl1pPr marL="0" indent="0">
              <a:spcBef>
                <a:spcPts val="1800"/>
              </a:spcBef>
              <a:buClr>
                <a:schemeClr val="accent2"/>
              </a:buClr>
              <a:buFont typeface="Open Sans" panose="020B0606030504020204" pitchFamily="34" charset="0"/>
              <a:buChar char="​"/>
              <a:defRPr>
                <a:solidFill>
                  <a:schemeClr val="accent2"/>
                </a:solidFill>
              </a:defRPr>
            </a:lvl1pPr>
            <a:lvl2pPr marL="0" indent="0">
              <a:spcBef>
                <a:spcPts val="600"/>
              </a:spcBef>
              <a:buFont typeface="Open Sans" panose="020B0606030504020204" pitchFamily="34" charset="0"/>
              <a:buChar char="​"/>
              <a:defRPr/>
            </a:lvl2pPr>
            <a:lvl3pPr marL="342900" indent="0">
              <a:buFont typeface="Open Sans" panose="020B0606030504020204" pitchFamily="34" charset="0"/>
              <a:buNone/>
              <a:defRPr sz="1800"/>
            </a:lvl3pPr>
            <a:lvl4pPr marL="342900" indent="0">
              <a:buFont typeface="Open Sans" panose="020B0606030504020204" pitchFamily="34" charset="0"/>
              <a:buChar char="​"/>
              <a:tabLst/>
              <a:defRPr sz="1800">
                <a:solidFill>
                  <a:schemeClr val="tx2"/>
                </a:solidFill>
              </a:defRPr>
            </a:lvl4pPr>
            <a:lvl5pPr marL="342900" indent="0">
              <a:buFont typeface="Open Sans" panose="020B0606030504020204" pitchFamily="34" charset="0"/>
              <a:buChar char="​"/>
              <a:tabLst/>
              <a:defRPr sz="1800">
                <a:solidFill>
                  <a:schemeClr val="tx2"/>
                </a:solidFill>
              </a:defRPr>
            </a:lvl5pPr>
            <a:lvl6pPr marL="342900" indent="0">
              <a:buFont typeface="Open Sans" panose="020B0606030504020204" pitchFamily="34" charset="0"/>
              <a:buChar char="​"/>
              <a:defRPr sz="1800">
                <a:solidFill>
                  <a:schemeClr val="tx2"/>
                </a:solidFill>
              </a:defRPr>
            </a:lvl6pPr>
            <a:lvl7pPr marL="342900" indent="0">
              <a:buFont typeface="Open Sans" panose="020B0606030504020204" pitchFamily="34" charset="0"/>
              <a:buChar char="​"/>
              <a:defRPr sz="1800">
                <a:solidFill>
                  <a:schemeClr val="tx2"/>
                </a:solidFill>
              </a:defRPr>
            </a:lvl7pPr>
            <a:lvl8pPr marL="342900" indent="0">
              <a:buFont typeface="Open Sans" panose="020B0606030504020204" pitchFamily="34" charset="0"/>
              <a:buChar char="​"/>
              <a:defRPr sz="1800">
                <a:solidFill>
                  <a:schemeClr val="tx2"/>
                </a:solidFill>
              </a:defRPr>
            </a:lvl8pPr>
            <a:lvl9pPr marL="342900" indent="0">
              <a:buFont typeface="Open Sans" panose="020B0606030504020204" pitchFamily="34" charset="0"/>
              <a:buChar char="​"/>
              <a:defRPr sz="18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 dirty="0"/>
              <a:t>Click to edit text </a:t>
            </a:r>
            <a:br>
              <a:rPr lang="en-US" dirty="0"/>
            </a:br>
            <a:r>
              <a:rPr lang="en-US" dirty="0"/>
              <a:t>Second level</a:t>
            </a:r>
          </a:p>
        </p:txBody>
      </p:sp>
      <p:sp>
        <p:nvSpPr>
          <p:cNvPr id="730" name="page number">
            <a:extLst>
              <a:ext uri="{FF2B5EF4-FFF2-40B4-BE49-F238E27FC236}">
                <a16:creationId xmlns:a16="http://schemas.microsoft.com/office/drawing/2014/main" id="{AB8D1A6B-3CE6-468D-804E-6300F8B6DC81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8897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ive Ico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BA8A47F-2243-412F-A1A8-FA8E3475F5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Five Icon Placeholders with Text Descriptions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EEA64E97-C31D-49B1-B8E1-20E5F404F516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592866" y="811830"/>
            <a:ext cx="1096268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2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A1FDF9D3-5B68-4A75-97BF-2C5113CFAA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gray">
          <a:xfrm>
            <a:off x="609800" y="2064663"/>
            <a:ext cx="1828959" cy="1828959"/>
          </a:xfrm>
          <a:prstGeom prst="ellipse">
            <a:avLst/>
          </a:prstGeom>
          <a:noFill/>
          <a:ln w="38100">
            <a:solidFill>
              <a:schemeClr val="accent5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AE3C6552-FD35-F64A-AB25-15819DA5EE2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820549" y="2428884"/>
            <a:ext cx="1396669" cy="1100516"/>
          </a:xfrm>
        </p:spPr>
        <p:txBody>
          <a:bodyPr anchor="ctr" anchorCtr="0"/>
          <a:lstStyle>
            <a:lvl1pPr algn="ctr">
              <a:lnSpc>
                <a:spcPct val="100000"/>
              </a:lnSpc>
              <a:spcBef>
                <a:spcPts val="600"/>
              </a:spcBef>
              <a:defRPr sz="1800">
                <a:solidFill>
                  <a:schemeClr val="accent5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/>
            </a:lvl2pPr>
          </a:lstStyle>
          <a:p>
            <a:pPr lvl="0"/>
            <a:r>
              <a:rPr lang="en-US" dirty="0"/>
              <a:t>add icon</a:t>
            </a:r>
            <a:br>
              <a:rPr lang="en-US" dirty="0"/>
            </a:br>
            <a:r>
              <a:rPr lang="en-US" dirty="0"/>
              <a:t>or text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2E201879-B985-4ADE-8AD6-6C3E14CE0AF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0850" y="4282873"/>
            <a:ext cx="1828800" cy="1458912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600"/>
              </a:spcBef>
              <a:defRPr sz="2000">
                <a:solidFill>
                  <a:schemeClr val="accent5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 sz="1600"/>
            </a:lvl2pPr>
          </a:lstStyle>
          <a:p>
            <a:pPr lvl="0"/>
            <a:r>
              <a:rPr lang="en-US" dirty="0"/>
              <a:t>Click to add plum text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AF79E162-3D8F-4829-A4AD-02A03597B1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gray">
          <a:xfrm>
            <a:off x="2892452" y="2064663"/>
            <a:ext cx="1828959" cy="1828959"/>
          </a:xfrm>
          <a:prstGeom prst="ellipse">
            <a:avLst/>
          </a:prstGeom>
          <a:noFill/>
          <a:ln w="38100">
            <a:solidFill>
              <a:schemeClr val="accent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dirty="0"/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F6390E06-1436-004E-875E-AAE40E05D76F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10473" y="2428884"/>
            <a:ext cx="1396669" cy="1100516"/>
          </a:xfrm>
        </p:spPr>
        <p:txBody>
          <a:bodyPr anchor="ctr" anchorCtr="0"/>
          <a:lstStyle>
            <a:lvl1pPr algn="ctr">
              <a:lnSpc>
                <a:spcPct val="100000"/>
              </a:lnSpc>
              <a:spcBef>
                <a:spcPts val="600"/>
              </a:spcBef>
              <a:defRPr sz="1800">
                <a:solidFill>
                  <a:schemeClr val="accent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/>
            </a:lvl2pPr>
          </a:lstStyle>
          <a:p>
            <a:pPr lvl="0"/>
            <a:r>
              <a:rPr lang="en-US" dirty="0"/>
              <a:t>add icon</a:t>
            </a:r>
            <a:br>
              <a:rPr lang="en-US" dirty="0"/>
            </a:br>
            <a:r>
              <a:rPr lang="en-US" dirty="0"/>
              <a:t>or text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9495BAAB-E860-4075-9DA3-ABA7C32D235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894013" y="4282873"/>
            <a:ext cx="1828800" cy="1458912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600"/>
              </a:spcBef>
              <a:defRPr sz="2000">
                <a:solidFill>
                  <a:schemeClr val="accent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 sz="1600"/>
            </a:lvl2pPr>
          </a:lstStyle>
          <a:p>
            <a:pPr lvl="0"/>
            <a:r>
              <a:rPr lang="en-US" dirty="0"/>
              <a:t>Click to add ocean text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C551C90A-573F-4E4A-9359-5C7B0F546B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gray">
          <a:xfrm>
            <a:off x="5201380" y="2064663"/>
            <a:ext cx="1828959" cy="1828959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9" name="Text Placeholder 3">
            <a:extLst>
              <a:ext uri="{FF2B5EF4-FFF2-40B4-BE49-F238E27FC236}">
                <a16:creationId xmlns:a16="http://schemas.microsoft.com/office/drawing/2014/main" id="{C54AA791-D396-204E-9DF4-50E16614DD7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412658" y="2428884"/>
            <a:ext cx="1396669" cy="1100516"/>
          </a:xfrm>
        </p:spPr>
        <p:txBody>
          <a:bodyPr anchor="ctr" anchorCtr="0"/>
          <a:lstStyle>
            <a:lvl1pPr algn="ctr">
              <a:lnSpc>
                <a:spcPct val="100000"/>
              </a:lnSpc>
              <a:spcBef>
                <a:spcPts val="600"/>
              </a:spcBef>
              <a:defRPr sz="1800">
                <a:solidFill>
                  <a:schemeClr val="accent2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/>
            </a:lvl2pPr>
          </a:lstStyle>
          <a:p>
            <a:pPr lvl="0"/>
            <a:r>
              <a:rPr lang="en-US" dirty="0"/>
              <a:t>add icon</a:t>
            </a:r>
            <a:br>
              <a:rPr lang="en-US" dirty="0"/>
            </a:br>
            <a:r>
              <a:rPr lang="en-US" dirty="0"/>
              <a:t>or text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62D3946B-F2F1-42AF-8E89-00761A7745D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185093" y="4282873"/>
            <a:ext cx="1828800" cy="1458912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600"/>
              </a:spcBef>
              <a:defRPr sz="2000">
                <a:solidFill>
                  <a:schemeClr val="accent2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 sz="1600"/>
            </a:lvl2pPr>
          </a:lstStyle>
          <a:p>
            <a:pPr lvl="0"/>
            <a:r>
              <a:rPr lang="en-US" dirty="0"/>
              <a:t>Click to add indigo text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026B9B36-08E7-4664-970C-13123F24C7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gray">
          <a:xfrm>
            <a:off x="7464921" y="2064663"/>
            <a:ext cx="1828959" cy="1828959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D673B6CF-B10C-8742-A91F-672EAD5163E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677080" y="2428884"/>
            <a:ext cx="1396669" cy="1100516"/>
          </a:xfrm>
        </p:spPr>
        <p:txBody>
          <a:bodyPr anchor="ctr" anchorCtr="0"/>
          <a:lstStyle>
            <a:lvl1pPr algn="ctr">
              <a:lnSpc>
                <a:spcPct val="100000"/>
              </a:lnSpc>
              <a:spcBef>
                <a:spcPts val="600"/>
              </a:spcBef>
              <a:defRPr sz="1800">
                <a:solidFill>
                  <a:schemeClr val="accent6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/>
            </a:lvl2pPr>
          </a:lstStyle>
          <a:p>
            <a:pPr lvl="0"/>
            <a:r>
              <a:rPr lang="en-US" dirty="0"/>
              <a:t>add icon</a:t>
            </a:r>
            <a:br>
              <a:rPr lang="en-US" dirty="0"/>
            </a:br>
            <a:r>
              <a:rPr lang="en-US" dirty="0"/>
              <a:t>or text</a:t>
            </a:r>
          </a:p>
        </p:txBody>
      </p: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22F84664-2E68-46AE-AE2C-E8D2B6C9A1D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470001" y="4282873"/>
            <a:ext cx="1894336" cy="1458912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600"/>
              </a:spcBef>
              <a:defRPr sz="2000">
                <a:solidFill>
                  <a:schemeClr val="accent6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 sz="1600"/>
            </a:lvl2pPr>
          </a:lstStyle>
          <a:p>
            <a:pPr lvl="0"/>
            <a:r>
              <a:rPr lang="en-US" dirty="0"/>
              <a:t>Click to add dark green text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7EAB1992-E472-4489-8A4E-A8FE45DE10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 bwMode="gray">
          <a:xfrm>
            <a:off x="9744473" y="2064663"/>
            <a:ext cx="1828959" cy="1828959"/>
          </a:xfrm>
          <a:prstGeom prst="ellipse">
            <a:avLst/>
          </a:prstGeom>
          <a:noFill/>
          <a:ln w="381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dirty="0">
              <a:solidFill>
                <a:schemeClr val="accent6"/>
              </a:solidFill>
            </a:endParaRP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FF3DA55F-C9CF-8945-A9DE-F606579BFE2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980612" y="2428884"/>
            <a:ext cx="1396669" cy="1100516"/>
          </a:xfrm>
        </p:spPr>
        <p:txBody>
          <a:bodyPr anchor="ctr" anchorCtr="0"/>
          <a:lstStyle>
            <a:lvl1pPr algn="ctr">
              <a:lnSpc>
                <a:spcPct val="100000"/>
              </a:lnSpc>
              <a:spcBef>
                <a:spcPts val="600"/>
              </a:spcBef>
              <a:defRPr sz="1800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/>
            </a:lvl2pPr>
          </a:lstStyle>
          <a:p>
            <a:pPr lvl="0"/>
            <a:r>
              <a:rPr lang="en-US" dirty="0"/>
              <a:t>add icon</a:t>
            </a:r>
            <a:br>
              <a:rPr lang="en-US" dirty="0"/>
            </a:br>
            <a:r>
              <a:rPr lang="en-US" dirty="0"/>
              <a:t>or text</a:t>
            </a:r>
          </a:p>
        </p:txBody>
      </p: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CDC9B65E-8BAA-4676-9F32-44EC3772D34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752013" y="4282873"/>
            <a:ext cx="1828800" cy="1458912"/>
          </a:xfrm>
        </p:spPr>
        <p:txBody>
          <a:bodyPr/>
          <a:lstStyle>
            <a:lvl1pPr algn="ctr">
              <a:lnSpc>
                <a:spcPct val="100000"/>
              </a:lnSpc>
              <a:spcBef>
                <a:spcPts val="600"/>
              </a:spcBef>
              <a:defRPr sz="2000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 sz="1600"/>
            </a:lvl2pPr>
          </a:lstStyle>
          <a:p>
            <a:pPr lvl="0"/>
            <a:r>
              <a:rPr lang="en-US" dirty="0"/>
              <a:t>Click to add gray text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7" name="page number">
            <a:extLst>
              <a:ext uri="{FF2B5EF4-FFF2-40B4-BE49-F238E27FC236}">
                <a16:creationId xmlns:a16="http://schemas.microsoft.com/office/drawing/2014/main" id="{6D94DD40-25D8-6A48-98B5-B2B0FB64FDAB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3215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Five Ico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BA8A47F-2243-412F-A1A8-FA8E3475F5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Five Column Text with Number Icons Click to Add Title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EEA64E97-C31D-49B1-B8E1-20E5F404F516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592866" y="811830"/>
            <a:ext cx="1096268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2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82EA033-41AE-6148-A260-889FF59E41C9}"/>
              </a:ext>
            </a:extLst>
          </p:cNvPr>
          <p:cNvCxnSpPr/>
          <p:nvPr userDrawn="1"/>
        </p:nvCxnSpPr>
        <p:spPr bwMode="gray">
          <a:xfrm>
            <a:off x="598206" y="2512464"/>
            <a:ext cx="1828800" cy="0"/>
          </a:xfrm>
          <a:prstGeom prst="line">
            <a:avLst/>
          </a:prstGeom>
          <a:ln w="25400">
            <a:solidFill>
              <a:schemeClr val="accent5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2E201879-B985-4ADE-8AD6-6C3E14CE0AFE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10850" y="2529075"/>
            <a:ext cx="1828800" cy="2871263"/>
          </a:xfrm>
          <a:solidFill>
            <a:srgbClr val="F4F8FA"/>
          </a:solidFill>
          <a:ln>
            <a:noFill/>
          </a:ln>
        </p:spPr>
        <p:txBody>
          <a:bodyPr/>
          <a:lstStyle>
            <a:lvl1pPr algn="ctr">
              <a:lnSpc>
                <a:spcPct val="100000"/>
              </a:lnSpc>
              <a:spcBef>
                <a:spcPts val="600"/>
              </a:spcBef>
              <a:defRPr sz="2000">
                <a:solidFill>
                  <a:schemeClr val="accent5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 sz="1600"/>
            </a:lvl2pPr>
          </a:lstStyle>
          <a:p>
            <a:pPr lvl="0"/>
            <a:endParaRPr lang="en-US" dirty="0"/>
          </a:p>
          <a:p>
            <a:pPr lvl="0"/>
            <a:r>
              <a:rPr lang="en-US" dirty="0"/>
              <a:t>Click to add plum text</a:t>
            </a:r>
          </a:p>
          <a:p>
            <a:pPr lvl="1"/>
            <a:r>
              <a:rPr lang="en-US" dirty="0"/>
              <a:t>Second level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903341DC-DE80-5E4C-A4C9-C984D7074760}"/>
              </a:ext>
            </a:extLst>
          </p:cNvPr>
          <p:cNvCxnSpPr/>
          <p:nvPr userDrawn="1"/>
        </p:nvCxnSpPr>
        <p:spPr bwMode="gray">
          <a:xfrm>
            <a:off x="2894012" y="2512464"/>
            <a:ext cx="1828800" cy="0"/>
          </a:xfrm>
          <a:prstGeom prst="line">
            <a:avLst/>
          </a:prstGeom>
          <a:ln w="25400">
            <a:solidFill>
              <a:schemeClr val="accent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9495BAAB-E860-4075-9DA3-ABA7C32D235E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894013" y="2529075"/>
            <a:ext cx="1828800" cy="2871263"/>
          </a:xfrm>
          <a:solidFill>
            <a:srgbClr val="F4F8FA"/>
          </a:solidFill>
          <a:ln>
            <a:noFill/>
          </a:ln>
        </p:spPr>
        <p:txBody>
          <a:bodyPr/>
          <a:lstStyle>
            <a:lvl1pPr algn="ctr">
              <a:lnSpc>
                <a:spcPct val="100000"/>
              </a:lnSpc>
              <a:spcBef>
                <a:spcPts val="600"/>
              </a:spcBef>
              <a:defRPr sz="2000">
                <a:solidFill>
                  <a:schemeClr val="accent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 sz="1600"/>
            </a:lvl2pPr>
          </a:lstStyle>
          <a:p>
            <a:pPr lvl="0"/>
            <a:endParaRPr lang="en-US" dirty="0"/>
          </a:p>
          <a:p>
            <a:pPr lvl="0"/>
            <a:r>
              <a:rPr lang="en-US" dirty="0"/>
              <a:t>Click to add ocean text</a:t>
            </a:r>
          </a:p>
          <a:p>
            <a:pPr lvl="1"/>
            <a:r>
              <a:rPr lang="en-US" dirty="0"/>
              <a:t>Second level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62FF207-1B75-1940-91E1-2692254C727F}"/>
              </a:ext>
            </a:extLst>
          </p:cNvPr>
          <p:cNvCxnSpPr/>
          <p:nvPr userDrawn="1"/>
        </p:nvCxnSpPr>
        <p:spPr bwMode="gray">
          <a:xfrm>
            <a:off x="5180012" y="2512464"/>
            <a:ext cx="1828800" cy="0"/>
          </a:xfrm>
          <a:prstGeom prst="line">
            <a:avLst/>
          </a:prstGeom>
          <a:ln w="25400">
            <a:solidFill>
              <a:schemeClr val="accent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62D3946B-F2F1-42AF-8E89-00761A7745D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185093" y="2529075"/>
            <a:ext cx="1828800" cy="2871263"/>
          </a:xfrm>
          <a:solidFill>
            <a:srgbClr val="F4F8FA"/>
          </a:solidFill>
          <a:ln>
            <a:noFill/>
          </a:ln>
        </p:spPr>
        <p:txBody>
          <a:bodyPr/>
          <a:lstStyle>
            <a:lvl1pPr algn="ctr">
              <a:lnSpc>
                <a:spcPct val="100000"/>
              </a:lnSpc>
              <a:spcBef>
                <a:spcPts val="600"/>
              </a:spcBef>
              <a:defRPr sz="2000">
                <a:solidFill>
                  <a:schemeClr val="accent2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 sz="1600"/>
            </a:lvl2pPr>
          </a:lstStyle>
          <a:p>
            <a:pPr lvl="0"/>
            <a:endParaRPr lang="en-US" dirty="0"/>
          </a:p>
          <a:p>
            <a:pPr lvl="0"/>
            <a:r>
              <a:rPr lang="en-US" dirty="0"/>
              <a:t>Click to add indigo text</a:t>
            </a:r>
          </a:p>
          <a:p>
            <a:pPr lvl="1"/>
            <a:r>
              <a:rPr lang="en-US" dirty="0"/>
              <a:t>Second level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28E238A-DE09-DD4F-A6F3-2F244E7301C3}"/>
              </a:ext>
            </a:extLst>
          </p:cNvPr>
          <p:cNvCxnSpPr/>
          <p:nvPr userDrawn="1"/>
        </p:nvCxnSpPr>
        <p:spPr bwMode="gray">
          <a:xfrm>
            <a:off x="7466012" y="2512464"/>
            <a:ext cx="1828800" cy="0"/>
          </a:xfrm>
          <a:prstGeom prst="line">
            <a:avLst/>
          </a:prstGeom>
          <a:ln w="25400">
            <a:solidFill>
              <a:schemeClr val="accent6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3">
            <a:extLst>
              <a:ext uri="{FF2B5EF4-FFF2-40B4-BE49-F238E27FC236}">
                <a16:creationId xmlns:a16="http://schemas.microsoft.com/office/drawing/2014/main" id="{22F84664-2E68-46AE-AE2C-E8D2B6C9A1D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470001" y="2529075"/>
            <a:ext cx="1828800" cy="2871263"/>
          </a:xfrm>
          <a:solidFill>
            <a:srgbClr val="F4F8FA"/>
          </a:solidFill>
          <a:ln>
            <a:noFill/>
          </a:ln>
        </p:spPr>
        <p:txBody>
          <a:bodyPr/>
          <a:lstStyle>
            <a:lvl1pPr algn="ctr">
              <a:lnSpc>
                <a:spcPct val="100000"/>
              </a:lnSpc>
              <a:spcBef>
                <a:spcPts val="600"/>
              </a:spcBef>
              <a:defRPr sz="2000">
                <a:solidFill>
                  <a:schemeClr val="accent6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 sz="1600"/>
            </a:lvl2pPr>
          </a:lstStyle>
          <a:p>
            <a:pPr lvl="0"/>
            <a:endParaRPr lang="en-US" dirty="0"/>
          </a:p>
          <a:p>
            <a:pPr lvl="0"/>
            <a:r>
              <a:rPr lang="en-US" dirty="0"/>
              <a:t>Click to add </a:t>
            </a:r>
            <a:r>
              <a:rPr lang="en-US" dirty="0" err="1"/>
              <a:t>drk</a:t>
            </a:r>
            <a:r>
              <a:rPr lang="en-US" dirty="0"/>
              <a:t> green text</a:t>
            </a:r>
          </a:p>
          <a:p>
            <a:pPr lvl="1"/>
            <a:r>
              <a:rPr lang="en-US" dirty="0"/>
              <a:t>Second level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8B64954-CA3A-494E-B70D-3405C9F592D8}"/>
              </a:ext>
            </a:extLst>
          </p:cNvPr>
          <p:cNvCxnSpPr/>
          <p:nvPr userDrawn="1"/>
        </p:nvCxnSpPr>
        <p:spPr bwMode="gray">
          <a:xfrm>
            <a:off x="9752012" y="2512464"/>
            <a:ext cx="1828800" cy="0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 Placeholder 3">
            <a:extLst>
              <a:ext uri="{FF2B5EF4-FFF2-40B4-BE49-F238E27FC236}">
                <a16:creationId xmlns:a16="http://schemas.microsoft.com/office/drawing/2014/main" id="{CDC9B65E-8BAA-4676-9F32-44EC3772D34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752013" y="2529075"/>
            <a:ext cx="1828800" cy="2871263"/>
          </a:xfrm>
          <a:solidFill>
            <a:srgbClr val="F4F8FA"/>
          </a:solidFill>
          <a:ln>
            <a:noFill/>
          </a:ln>
        </p:spPr>
        <p:txBody>
          <a:bodyPr/>
          <a:lstStyle>
            <a:lvl1pPr algn="ctr">
              <a:lnSpc>
                <a:spcPct val="100000"/>
              </a:lnSpc>
              <a:spcBef>
                <a:spcPts val="600"/>
              </a:spcBef>
              <a:defRPr sz="2000">
                <a:solidFill>
                  <a:schemeClr val="tx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 sz="1600"/>
            </a:lvl2pPr>
          </a:lstStyle>
          <a:p>
            <a:pPr lvl="0"/>
            <a:endParaRPr lang="en-US" dirty="0"/>
          </a:p>
          <a:p>
            <a:pPr lvl="0"/>
            <a:r>
              <a:rPr lang="en-US" dirty="0"/>
              <a:t>Click to add gray text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3" name="page number">
            <a:extLst>
              <a:ext uri="{FF2B5EF4-FFF2-40B4-BE49-F238E27FC236}">
                <a16:creationId xmlns:a16="http://schemas.microsoft.com/office/drawing/2014/main" id="{778B9E91-325F-BB46-BB33-20219DF70C9B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4607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Five Ico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BA8A47F-2243-412F-A1A8-FA8E3475F5E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Sample Chart Layout for Text – Click to Add a Title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EEA64E97-C31D-49B1-B8E1-20E5F404F516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592866" y="811830"/>
            <a:ext cx="1096268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000">
                <a:solidFill>
                  <a:schemeClr val="tx2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5" name="Text Placeholder 3" descr="Row 1 label">
            <a:extLst>
              <a:ext uri="{FF2B5EF4-FFF2-40B4-BE49-F238E27FC236}">
                <a16:creationId xmlns:a16="http://schemas.microsoft.com/office/drawing/2014/main" id="{7077ED63-7149-B64F-804C-21E2E59DF7D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71464" y="1546789"/>
            <a:ext cx="574570" cy="439174"/>
          </a:xfrm>
          <a:solidFill>
            <a:schemeClr val="bg1"/>
          </a:solidFill>
          <a:ln w="12700">
            <a:noFill/>
          </a:ln>
        </p:spPr>
        <p:txBody>
          <a:bodyPr tIns="91440"/>
          <a:lstStyle>
            <a:lvl1pPr algn="ctr">
              <a:lnSpc>
                <a:spcPct val="100000"/>
              </a:lnSpc>
              <a:spcBef>
                <a:spcPts val="600"/>
              </a:spcBef>
              <a:buNone/>
              <a:defRPr sz="1000">
                <a:solidFill>
                  <a:schemeClr val="tx2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 sz="1400"/>
            </a:lvl2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4" name="Text Placeholder 3" descr="Row 1 text box is a long horizontal box the width of the slide acting as a header. ">
            <a:extLst>
              <a:ext uri="{FF2B5EF4-FFF2-40B4-BE49-F238E27FC236}">
                <a16:creationId xmlns:a16="http://schemas.microsoft.com/office/drawing/2014/main" id="{03CB2304-DD0F-674C-91F7-863CDF3757F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34040" y="1561701"/>
            <a:ext cx="10630969" cy="429469"/>
          </a:xfrm>
          <a:solidFill>
            <a:srgbClr val="F4F8FA"/>
          </a:solidFill>
          <a:ln w="12700">
            <a:solidFill>
              <a:schemeClr val="accent2">
                <a:alpha val="25000"/>
              </a:schemeClr>
            </a:solidFill>
          </a:ln>
        </p:spPr>
        <p:txBody>
          <a:bodyPr tIns="91440"/>
          <a:lstStyle>
            <a:lvl1pPr algn="ctr">
              <a:lnSpc>
                <a:spcPct val="100000"/>
              </a:lnSpc>
              <a:spcBef>
                <a:spcPts val="600"/>
              </a:spcBef>
              <a:buNone/>
              <a:defRPr sz="1600">
                <a:solidFill>
                  <a:schemeClr val="tx2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 sz="1400"/>
            </a:lvl2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36" name="Text Placeholder 3" descr="Row 2 label; this row shows 4 content boxes labeled A through D, each is a different color and holds text.">
            <a:extLst>
              <a:ext uri="{FF2B5EF4-FFF2-40B4-BE49-F238E27FC236}">
                <a16:creationId xmlns:a16="http://schemas.microsoft.com/office/drawing/2014/main" id="{3E62FD32-E978-1A49-AA98-60CD14AE003D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85750" y="3304775"/>
            <a:ext cx="560283" cy="658026"/>
          </a:xfrm>
          <a:solidFill>
            <a:schemeClr val="bg1"/>
          </a:solidFill>
          <a:ln w="12700">
            <a:noFill/>
          </a:ln>
        </p:spPr>
        <p:txBody>
          <a:bodyPr tIns="91440"/>
          <a:lstStyle>
            <a:lvl1pPr algn="ctr">
              <a:lnSpc>
                <a:spcPct val="100000"/>
              </a:lnSpc>
              <a:spcBef>
                <a:spcPts val="600"/>
              </a:spcBef>
              <a:buNone/>
              <a:defRPr sz="1000">
                <a:solidFill>
                  <a:schemeClr val="tx2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 sz="1400"/>
            </a:lvl2pPr>
          </a:lstStyle>
          <a:p>
            <a:pPr lvl="0"/>
            <a:r>
              <a:rPr lang="en-US" dirty="0"/>
              <a:t>Click to add text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7E322B01-8AA4-6B48-98B8-90F64F16E3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 bwMode="gray">
          <a:xfrm>
            <a:off x="1093076" y="2680138"/>
            <a:ext cx="2459421" cy="0"/>
          </a:xfrm>
          <a:prstGeom prst="line">
            <a:avLst/>
          </a:prstGeom>
          <a:ln w="25400">
            <a:solidFill>
              <a:schemeClr val="accent5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 Placeholder 3" descr="Row 2, box 1: text in plum">
            <a:extLst>
              <a:ext uri="{FF2B5EF4-FFF2-40B4-BE49-F238E27FC236}">
                <a16:creationId xmlns:a16="http://schemas.microsoft.com/office/drawing/2014/main" id="{2E201879-B985-4ADE-8AD6-6C3E14CE0AFE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1102407" y="2699834"/>
            <a:ext cx="2430126" cy="1949198"/>
          </a:xfrm>
          <a:noFill/>
          <a:ln w="15875">
            <a:noFill/>
          </a:ln>
        </p:spPr>
        <p:txBody>
          <a:bodyPr tIns="365760"/>
          <a:lstStyle>
            <a:lvl1pPr algn="ctr">
              <a:lnSpc>
                <a:spcPct val="100000"/>
              </a:lnSpc>
              <a:spcBef>
                <a:spcPts val="600"/>
              </a:spcBef>
              <a:buNone/>
              <a:defRPr sz="1800">
                <a:solidFill>
                  <a:schemeClr val="accent5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 sz="1400"/>
            </a:lvl2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1AEFB321-2C32-7945-A5C9-A9F00AE5889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 bwMode="gray">
          <a:xfrm>
            <a:off x="3808412" y="2680138"/>
            <a:ext cx="2459421" cy="0"/>
          </a:xfrm>
          <a:prstGeom prst="line">
            <a:avLst/>
          </a:prstGeom>
          <a:ln w="25400">
            <a:solidFill>
              <a:schemeClr val="accent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 Placeholder 3" descr="Row 2, box 2: text in ocean">
            <a:extLst>
              <a:ext uri="{FF2B5EF4-FFF2-40B4-BE49-F238E27FC236}">
                <a16:creationId xmlns:a16="http://schemas.microsoft.com/office/drawing/2014/main" id="{9495BAAB-E860-4075-9DA3-ABA7C32D235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816081" y="2699834"/>
            <a:ext cx="2430126" cy="1949198"/>
          </a:xfrm>
          <a:noFill/>
          <a:ln w="15875">
            <a:noFill/>
          </a:ln>
        </p:spPr>
        <p:txBody>
          <a:bodyPr tIns="365760"/>
          <a:lstStyle>
            <a:lvl1pPr algn="ctr">
              <a:lnSpc>
                <a:spcPct val="100000"/>
              </a:lnSpc>
              <a:spcBef>
                <a:spcPts val="600"/>
              </a:spcBef>
              <a:buNone/>
              <a:defRPr sz="1800">
                <a:solidFill>
                  <a:schemeClr val="accent1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 sz="1400"/>
            </a:lvl2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65C97932-042E-C845-9300-586CA61AB8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 bwMode="gray">
          <a:xfrm>
            <a:off x="6551612" y="2680138"/>
            <a:ext cx="2459421" cy="0"/>
          </a:xfrm>
          <a:prstGeom prst="line">
            <a:avLst/>
          </a:prstGeom>
          <a:ln w="25400">
            <a:solidFill>
              <a:schemeClr val="accent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3" descr="Row 2, box 3: text in indigo">
            <a:extLst>
              <a:ext uri="{FF2B5EF4-FFF2-40B4-BE49-F238E27FC236}">
                <a16:creationId xmlns:a16="http://schemas.microsoft.com/office/drawing/2014/main" id="{62D3946B-F2F1-42AF-8E89-00761A7745D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529754" y="2699834"/>
            <a:ext cx="2477611" cy="1949198"/>
          </a:xfrm>
          <a:noFill/>
          <a:ln w="15875">
            <a:noFill/>
          </a:ln>
        </p:spPr>
        <p:txBody>
          <a:bodyPr tIns="365760"/>
          <a:lstStyle>
            <a:lvl1pPr algn="ctr">
              <a:lnSpc>
                <a:spcPct val="100000"/>
              </a:lnSpc>
              <a:spcBef>
                <a:spcPts val="600"/>
              </a:spcBef>
              <a:defRPr sz="1800">
                <a:solidFill>
                  <a:schemeClr val="accent2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 sz="1400"/>
            </a:lvl2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D68A42CD-A1AD-9149-80A3-4BFE5D75E3A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 userDrawn="1"/>
        </p:nvCxnSpPr>
        <p:spPr bwMode="gray">
          <a:xfrm>
            <a:off x="9229123" y="2680138"/>
            <a:ext cx="2459421" cy="0"/>
          </a:xfrm>
          <a:prstGeom prst="line">
            <a:avLst/>
          </a:prstGeom>
          <a:ln w="25400">
            <a:solidFill>
              <a:schemeClr val="accent6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3" descr="Row 2, box 4: text in dark green">
            <a:extLst>
              <a:ext uri="{FF2B5EF4-FFF2-40B4-BE49-F238E27FC236}">
                <a16:creationId xmlns:a16="http://schemas.microsoft.com/office/drawing/2014/main" id="{22F84664-2E68-46AE-AE2C-E8D2B6C9A1D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243428" y="2699834"/>
            <a:ext cx="2454586" cy="1949198"/>
          </a:xfrm>
          <a:noFill/>
          <a:ln w="15875">
            <a:noFill/>
          </a:ln>
        </p:spPr>
        <p:txBody>
          <a:bodyPr tIns="365760"/>
          <a:lstStyle>
            <a:lvl1pPr algn="ctr">
              <a:lnSpc>
                <a:spcPct val="100000"/>
              </a:lnSpc>
              <a:spcBef>
                <a:spcPts val="600"/>
              </a:spcBef>
              <a:buNone/>
              <a:defRPr sz="1800">
                <a:solidFill>
                  <a:schemeClr val="accent6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 sz="1400"/>
            </a:lvl2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37" name="Text Placeholder 3" descr="Row 3 label: this row shows six, small content boxes in a horiztonal row">
            <a:extLst>
              <a:ext uri="{FF2B5EF4-FFF2-40B4-BE49-F238E27FC236}">
                <a16:creationId xmlns:a16="http://schemas.microsoft.com/office/drawing/2014/main" id="{EF286E42-C44A-274D-B9C1-D21F1AD1DEB2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300038" y="5065521"/>
            <a:ext cx="545995" cy="658026"/>
          </a:xfrm>
          <a:solidFill>
            <a:schemeClr val="bg1"/>
          </a:solidFill>
          <a:ln w="12700">
            <a:noFill/>
          </a:ln>
        </p:spPr>
        <p:txBody>
          <a:bodyPr tIns="91440"/>
          <a:lstStyle>
            <a:lvl1pPr algn="ctr">
              <a:lnSpc>
                <a:spcPct val="100000"/>
              </a:lnSpc>
              <a:spcBef>
                <a:spcPts val="600"/>
              </a:spcBef>
              <a:buNone/>
              <a:defRPr sz="1000">
                <a:solidFill>
                  <a:schemeClr val="tx2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 sz="1400"/>
            </a:lvl2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20" name="Text Placeholder 3" descr="Row 3, text box 1">
            <a:extLst>
              <a:ext uri="{FF2B5EF4-FFF2-40B4-BE49-F238E27FC236}">
                <a16:creationId xmlns:a16="http://schemas.microsoft.com/office/drawing/2014/main" id="{828E38C7-4E21-F24B-B372-9632EC441D7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115051" y="4956561"/>
            <a:ext cx="1713607" cy="915157"/>
          </a:xfrm>
          <a:solidFill>
            <a:srgbClr val="F4F8FA"/>
          </a:solidFill>
          <a:ln w="12700">
            <a:solidFill>
              <a:schemeClr val="accent2">
                <a:alpha val="25000"/>
              </a:schemeClr>
            </a:solidFill>
          </a:ln>
        </p:spPr>
        <p:txBody>
          <a:bodyPr wrap="square" tIns="182880"/>
          <a:lstStyle>
            <a:lvl1pPr algn="ctr">
              <a:lnSpc>
                <a:spcPct val="100000"/>
              </a:lnSpc>
              <a:spcBef>
                <a:spcPts val="600"/>
              </a:spcBef>
              <a:defRPr sz="1200">
                <a:solidFill>
                  <a:schemeClr val="tx2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 sz="1000"/>
            </a:lvl2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1" name="Text Placeholder 3" descr="Row 3, text box 2">
            <a:extLst>
              <a:ext uri="{FF2B5EF4-FFF2-40B4-BE49-F238E27FC236}">
                <a16:creationId xmlns:a16="http://schemas.microsoft.com/office/drawing/2014/main" id="{8B2FDC15-7948-0244-83E4-0CDCDBC619B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886312" y="4956561"/>
            <a:ext cx="1713607" cy="915157"/>
          </a:xfrm>
          <a:solidFill>
            <a:srgbClr val="F4F8FA"/>
          </a:solidFill>
          <a:ln w="12700">
            <a:solidFill>
              <a:schemeClr val="accent2">
                <a:alpha val="25000"/>
              </a:schemeClr>
            </a:solidFill>
          </a:ln>
        </p:spPr>
        <p:txBody>
          <a:bodyPr wrap="square" tIns="182880"/>
          <a:lstStyle>
            <a:lvl1pPr algn="ctr">
              <a:lnSpc>
                <a:spcPct val="100000"/>
              </a:lnSpc>
              <a:spcBef>
                <a:spcPts val="600"/>
              </a:spcBef>
              <a:defRPr sz="1200">
                <a:solidFill>
                  <a:schemeClr val="tx2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 sz="1000"/>
            </a:lvl2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6" name="Text Placeholder 3" descr="Row 3, text box 3">
            <a:extLst>
              <a:ext uri="{FF2B5EF4-FFF2-40B4-BE49-F238E27FC236}">
                <a16:creationId xmlns:a16="http://schemas.microsoft.com/office/drawing/2014/main" id="{E4B34A83-BA8A-6844-8A56-BBD517A5B6F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657573" y="4956561"/>
            <a:ext cx="1713607" cy="915157"/>
          </a:xfrm>
          <a:solidFill>
            <a:srgbClr val="F4F8FA"/>
          </a:solidFill>
          <a:ln w="12700">
            <a:solidFill>
              <a:schemeClr val="accent2">
                <a:alpha val="25000"/>
              </a:schemeClr>
            </a:solidFill>
          </a:ln>
        </p:spPr>
        <p:txBody>
          <a:bodyPr wrap="square" tIns="182880"/>
          <a:lstStyle>
            <a:lvl1pPr algn="ctr">
              <a:lnSpc>
                <a:spcPct val="100000"/>
              </a:lnSpc>
              <a:spcBef>
                <a:spcPts val="600"/>
              </a:spcBef>
              <a:defRPr sz="1200">
                <a:solidFill>
                  <a:schemeClr val="tx2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 sz="1000"/>
            </a:lvl2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7" name="Text Placeholder 3" descr="Row 3, text box 4">
            <a:extLst>
              <a:ext uri="{FF2B5EF4-FFF2-40B4-BE49-F238E27FC236}">
                <a16:creationId xmlns:a16="http://schemas.microsoft.com/office/drawing/2014/main" id="{532716FA-3DC7-AF41-8C5F-F9D040A4393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428834" y="4956561"/>
            <a:ext cx="1713607" cy="915157"/>
          </a:xfrm>
          <a:solidFill>
            <a:srgbClr val="F4F8FA"/>
          </a:solidFill>
          <a:ln w="12700">
            <a:solidFill>
              <a:schemeClr val="accent2">
                <a:alpha val="25000"/>
              </a:schemeClr>
            </a:solidFill>
          </a:ln>
        </p:spPr>
        <p:txBody>
          <a:bodyPr wrap="square" tIns="182880"/>
          <a:lstStyle>
            <a:lvl1pPr algn="ctr">
              <a:lnSpc>
                <a:spcPct val="100000"/>
              </a:lnSpc>
              <a:spcBef>
                <a:spcPts val="600"/>
              </a:spcBef>
              <a:defRPr sz="1200">
                <a:solidFill>
                  <a:schemeClr val="tx2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 sz="1000"/>
            </a:lvl2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31" name="Text Placeholder 3" descr="Row 3, text box 5">
            <a:extLst>
              <a:ext uri="{FF2B5EF4-FFF2-40B4-BE49-F238E27FC236}">
                <a16:creationId xmlns:a16="http://schemas.microsoft.com/office/drawing/2014/main" id="{6EA6D41F-30CE-1443-9F1F-896A2907ECB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200095" y="4956561"/>
            <a:ext cx="1713607" cy="915157"/>
          </a:xfrm>
          <a:solidFill>
            <a:srgbClr val="F4F8FA"/>
          </a:solidFill>
          <a:ln w="12700">
            <a:solidFill>
              <a:schemeClr val="accent2">
                <a:alpha val="25000"/>
              </a:schemeClr>
            </a:solidFill>
          </a:ln>
        </p:spPr>
        <p:txBody>
          <a:bodyPr wrap="square" tIns="182880"/>
          <a:lstStyle>
            <a:lvl1pPr algn="ctr">
              <a:lnSpc>
                <a:spcPct val="100000"/>
              </a:lnSpc>
              <a:spcBef>
                <a:spcPts val="600"/>
              </a:spcBef>
              <a:defRPr sz="1200">
                <a:solidFill>
                  <a:schemeClr val="tx2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 sz="1000"/>
            </a:lvl2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33" name="Text Placeholder 3" descr="Row 3, text box 6">
            <a:extLst>
              <a:ext uri="{FF2B5EF4-FFF2-40B4-BE49-F238E27FC236}">
                <a16:creationId xmlns:a16="http://schemas.microsoft.com/office/drawing/2014/main" id="{62388AAB-5BA2-4747-B0D0-B11DA919512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971354" y="4956561"/>
            <a:ext cx="1713607" cy="915157"/>
          </a:xfrm>
          <a:solidFill>
            <a:srgbClr val="F4F8FA"/>
          </a:solidFill>
          <a:ln w="12700">
            <a:solidFill>
              <a:schemeClr val="accent2">
                <a:alpha val="25000"/>
              </a:schemeClr>
            </a:solidFill>
          </a:ln>
        </p:spPr>
        <p:txBody>
          <a:bodyPr wrap="square" tIns="182880"/>
          <a:lstStyle>
            <a:lvl1pPr algn="ctr">
              <a:lnSpc>
                <a:spcPct val="100000"/>
              </a:lnSpc>
              <a:spcBef>
                <a:spcPts val="600"/>
              </a:spcBef>
              <a:defRPr sz="1200">
                <a:solidFill>
                  <a:schemeClr val="tx2"/>
                </a:solidFill>
              </a:defRPr>
            </a:lvl1pPr>
            <a:lvl2pPr marL="0" indent="0" algn="ctr">
              <a:lnSpc>
                <a:spcPct val="100000"/>
              </a:lnSpc>
              <a:spcBef>
                <a:spcPts val="600"/>
              </a:spcBef>
              <a:buFont typeface="Open Sans" panose="020B0606030504020204" pitchFamily="34" charset="0"/>
              <a:buChar char="​"/>
              <a:defRPr sz="1000"/>
            </a:lvl2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24" name="page number">
            <a:extLst>
              <a:ext uri="{FF2B5EF4-FFF2-40B4-BE49-F238E27FC236}">
                <a16:creationId xmlns:a16="http://schemas.microsoft.com/office/drawing/2014/main" id="{D09494D0-773E-A04D-BC5F-65AA87B8246F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2208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Full-Bleed Photo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phic 13">
            <a:extLst>
              <a:ext uri="{FF2B5EF4-FFF2-40B4-BE49-F238E27FC236}">
                <a16:creationId xmlns:a16="http://schemas.microsoft.com/office/drawing/2014/main" id="{82963ABA-B135-4D13-8059-831B7A9446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" y="6766560"/>
            <a:ext cx="12188825" cy="95225"/>
          </a:xfrm>
          <a:prstGeom prst="rect">
            <a:avLst/>
          </a:prstGeom>
        </p:spPr>
      </p:pic>
      <p:pic>
        <p:nvPicPr>
          <p:cNvPr id="9" name="VMware logo">
            <a:extLst>
              <a:ext uri="{FF2B5EF4-FFF2-40B4-BE49-F238E27FC236}">
                <a16:creationId xmlns:a16="http://schemas.microsoft.com/office/drawing/2014/main" id="{B11225E9-9FDD-8A48-8D5B-06243364D92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19085" y="6215185"/>
            <a:ext cx="1535550" cy="556262"/>
          </a:xfrm>
          <a:prstGeom prst="rect">
            <a:avLst/>
          </a:prstGeom>
        </p:spPr>
      </p:pic>
      <p:sp>
        <p:nvSpPr>
          <p:cNvPr id="10" name="Copyright" descr="Confidential copyright VMware, Inc. 2021">
            <a:extLst>
              <a:ext uri="{FF2B5EF4-FFF2-40B4-BE49-F238E27FC236}">
                <a16:creationId xmlns:a16="http://schemas.microsoft.com/office/drawing/2014/main" id="{1AD14F46-0137-1243-A51E-CCFAC48A8419}"/>
              </a:ext>
            </a:extLst>
          </p:cNvPr>
          <p:cNvSpPr txBox="1"/>
          <p:nvPr userDrawn="1"/>
        </p:nvSpPr>
        <p:spPr bwMode="white">
          <a:xfrm flipH="1">
            <a:off x="1974533" y="6462226"/>
            <a:ext cx="1728888" cy="18669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800" dirty="0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Confidential </a:t>
            </a:r>
            <a:r>
              <a:rPr lang="en-US" sz="700" dirty="0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en-US" sz="800" dirty="0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Arial" panose="020B0604020202020204" pitchFamily="34" charset="0"/>
              </a:rPr>
              <a:t>│</a:t>
            </a:r>
            <a:r>
              <a:rPr lang="en-US" sz="800" kern="1200" dirty="0">
                <a:solidFill>
                  <a:schemeClr val="bg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©2021 VMware, Inc.</a:t>
            </a:r>
          </a:p>
        </p:txBody>
      </p:sp>
      <p:sp>
        <p:nvSpPr>
          <p:cNvPr id="11" name="page number">
            <a:extLst>
              <a:ext uri="{FF2B5EF4-FFF2-40B4-BE49-F238E27FC236}">
                <a16:creationId xmlns:a16="http://schemas.microsoft.com/office/drawing/2014/main" id="{E2D407E0-D9E1-4F43-AF7D-98BE60A67CF1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>
                <a:solidFill>
                  <a:schemeClr val="bg1"/>
                </a:solidFill>
              </a:rPr>
              <a:pPr lvl="0" algn="r"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657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Full-Bleed Photo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phic 13">
            <a:extLst>
              <a:ext uri="{FF2B5EF4-FFF2-40B4-BE49-F238E27FC236}">
                <a16:creationId xmlns:a16="http://schemas.microsoft.com/office/drawing/2014/main" id="{82963ABA-B135-4D13-8059-831B7A9446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" y="6766560"/>
            <a:ext cx="12188825" cy="95225"/>
          </a:xfrm>
          <a:prstGeom prst="rect">
            <a:avLst/>
          </a:prstGeom>
        </p:spPr>
      </p:pic>
      <p:pic>
        <p:nvPicPr>
          <p:cNvPr id="9" name="VMware logo">
            <a:extLst>
              <a:ext uri="{FF2B5EF4-FFF2-40B4-BE49-F238E27FC236}">
                <a16:creationId xmlns:a16="http://schemas.microsoft.com/office/drawing/2014/main" id="{808C7B67-FD35-5D49-90F9-2971A7B5375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19085" y="6215185"/>
            <a:ext cx="1535550" cy="556262"/>
          </a:xfrm>
          <a:prstGeom prst="rect">
            <a:avLst/>
          </a:prstGeom>
        </p:spPr>
      </p:pic>
      <p:sp>
        <p:nvSpPr>
          <p:cNvPr id="10" name="Copyright" descr="Confidential copyright VMware, Inc. 2021">
            <a:extLst>
              <a:ext uri="{FF2B5EF4-FFF2-40B4-BE49-F238E27FC236}">
                <a16:creationId xmlns:a16="http://schemas.microsoft.com/office/drawing/2014/main" id="{8F105BA1-2DCB-7E4F-97A4-643208B34705}"/>
              </a:ext>
            </a:extLst>
          </p:cNvPr>
          <p:cNvSpPr txBox="1"/>
          <p:nvPr userDrawn="1"/>
        </p:nvSpPr>
        <p:spPr bwMode="white">
          <a:xfrm flipH="1">
            <a:off x="1974533" y="6462226"/>
            <a:ext cx="1728888" cy="18669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800" dirty="0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Confidential </a:t>
            </a:r>
            <a:r>
              <a:rPr lang="en-US" sz="700" dirty="0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en-US" sz="800" dirty="0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Arial" panose="020B0604020202020204" pitchFamily="34" charset="0"/>
              </a:rPr>
              <a:t>│</a:t>
            </a:r>
            <a:r>
              <a:rPr lang="en-US" sz="800" kern="1200" dirty="0">
                <a:solidFill>
                  <a:schemeClr val="bg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©2021 VMware, Inc.</a:t>
            </a:r>
          </a:p>
        </p:txBody>
      </p:sp>
      <p:sp>
        <p:nvSpPr>
          <p:cNvPr id="11" name="page number">
            <a:extLst>
              <a:ext uri="{FF2B5EF4-FFF2-40B4-BE49-F238E27FC236}">
                <a16:creationId xmlns:a16="http://schemas.microsoft.com/office/drawing/2014/main" id="{55062593-5C0A-1043-8749-AF6C4D1E8735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>
                <a:solidFill>
                  <a:schemeClr val="bg1"/>
                </a:solidFill>
              </a:rPr>
              <a:pPr lvl="0" algn="r"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42252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Full-Bleed Photo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phic 13">
            <a:extLst>
              <a:ext uri="{FF2B5EF4-FFF2-40B4-BE49-F238E27FC236}">
                <a16:creationId xmlns:a16="http://schemas.microsoft.com/office/drawing/2014/main" id="{82963ABA-B135-4D13-8059-831B7A9446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-1" y="6766560"/>
            <a:ext cx="12188825" cy="95225"/>
          </a:xfrm>
          <a:prstGeom prst="rect">
            <a:avLst/>
          </a:prstGeom>
        </p:spPr>
      </p:pic>
      <p:pic>
        <p:nvPicPr>
          <p:cNvPr id="9" name="VMware logo">
            <a:extLst>
              <a:ext uri="{FF2B5EF4-FFF2-40B4-BE49-F238E27FC236}">
                <a16:creationId xmlns:a16="http://schemas.microsoft.com/office/drawing/2014/main" id="{41C3EE44-95ED-8C43-A9B5-3DDCFC9E5AA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19085" y="6215185"/>
            <a:ext cx="1535550" cy="556262"/>
          </a:xfrm>
          <a:prstGeom prst="rect">
            <a:avLst/>
          </a:prstGeom>
        </p:spPr>
      </p:pic>
      <p:sp>
        <p:nvSpPr>
          <p:cNvPr id="10" name="Copyright" descr="Confidential copyright VMware, Inc. 2021">
            <a:extLst>
              <a:ext uri="{FF2B5EF4-FFF2-40B4-BE49-F238E27FC236}">
                <a16:creationId xmlns:a16="http://schemas.microsoft.com/office/drawing/2014/main" id="{85EE0DF6-6613-7C4A-96F2-955955727FB1}"/>
              </a:ext>
            </a:extLst>
          </p:cNvPr>
          <p:cNvSpPr txBox="1"/>
          <p:nvPr userDrawn="1"/>
        </p:nvSpPr>
        <p:spPr bwMode="white">
          <a:xfrm flipH="1">
            <a:off x="1974533" y="6462226"/>
            <a:ext cx="1728888" cy="18669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800" dirty="0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Confidential </a:t>
            </a:r>
            <a:r>
              <a:rPr lang="en-US" sz="700" dirty="0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en-US" sz="800" dirty="0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Arial" panose="020B0604020202020204" pitchFamily="34" charset="0"/>
              </a:rPr>
              <a:t>│</a:t>
            </a:r>
            <a:r>
              <a:rPr lang="en-US" sz="800" kern="1200" dirty="0">
                <a:solidFill>
                  <a:schemeClr val="bg1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>
                <a:solidFill>
                  <a:schemeClr val="bg1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©2021 VMware, Inc.</a:t>
            </a:r>
          </a:p>
        </p:txBody>
      </p:sp>
      <p:sp>
        <p:nvSpPr>
          <p:cNvPr id="11" name="page number">
            <a:extLst>
              <a:ext uri="{FF2B5EF4-FFF2-40B4-BE49-F238E27FC236}">
                <a16:creationId xmlns:a16="http://schemas.microsoft.com/office/drawing/2014/main" id="{B2639BF8-7BCE-C141-B252-99591A6B3F54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>
                <a:solidFill>
                  <a:schemeClr val="bg1"/>
                </a:solidFill>
              </a:rPr>
              <a:pPr lvl="0" algn="r"/>
              <a:t>‹#›</a:t>
            </a:fld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30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g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8AC2B6A-21C3-E64A-A023-43E3DDFF12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991446" y="-1855011"/>
            <a:ext cx="13468141" cy="9864449"/>
            <a:chOff x="-991446" y="-1855011"/>
            <a:chExt cx="13468141" cy="9864449"/>
          </a:xfrm>
        </p:grpSpPr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3FC38F94-115E-4DBE-80BB-680CB172F9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2700000">
              <a:off x="810400" y="-3656857"/>
              <a:ext cx="9864449" cy="13468141"/>
            </a:xfrm>
            <a:custGeom>
              <a:avLst/>
              <a:gdLst>
                <a:gd name="connsiteX0" fmla="*/ 0 w 9864449"/>
                <a:gd name="connsiteY0" fmla="*/ 7314461 h 13468141"/>
                <a:gd name="connsiteX1" fmla="*/ 7314462 w 9864449"/>
                <a:gd name="connsiteY1" fmla="*/ 0 h 13468141"/>
                <a:gd name="connsiteX2" fmla="*/ 9864449 w 9864449"/>
                <a:gd name="connsiteY2" fmla="*/ 2549987 h 13468141"/>
                <a:gd name="connsiteX3" fmla="*/ 9864449 w 9864449"/>
                <a:gd name="connsiteY3" fmla="*/ 7148688 h 13468141"/>
                <a:gd name="connsiteX4" fmla="*/ 3544996 w 9864449"/>
                <a:gd name="connsiteY4" fmla="*/ 13468141 h 13468141"/>
                <a:gd name="connsiteX5" fmla="*/ 0 w 9864449"/>
                <a:gd name="connsiteY5" fmla="*/ 9923145 h 13468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64449" h="13468141">
                  <a:moveTo>
                    <a:pt x="0" y="7314461"/>
                  </a:moveTo>
                  <a:lnTo>
                    <a:pt x="7314462" y="0"/>
                  </a:lnTo>
                  <a:lnTo>
                    <a:pt x="9864449" y="2549987"/>
                  </a:lnTo>
                  <a:lnTo>
                    <a:pt x="9864449" y="7148688"/>
                  </a:lnTo>
                  <a:lnTo>
                    <a:pt x="3544996" y="13468141"/>
                  </a:lnTo>
                  <a:lnTo>
                    <a:pt x="0" y="9923145"/>
                  </a:lnTo>
                  <a:close/>
                </a:path>
              </a:pathLst>
            </a:custGeom>
            <a:solidFill>
              <a:srgbClr val="F4F8F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C5E11EA0-C34E-47CC-A1C4-C041612819E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2700000">
              <a:off x="9037252" y="3334944"/>
              <a:ext cx="970552" cy="4540137"/>
            </a:xfrm>
            <a:custGeom>
              <a:avLst/>
              <a:gdLst>
                <a:gd name="connsiteX0" fmla="*/ 1 w 970552"/>
                <a:gd name="connsiteY0" fmla="*/ 970551 h 4540137"/>
                <a:gd name="connsiteX1" fmla="*/ 970552 w 970552"/>
                <a:gd name="connsiteY1" fmla="*/ 0 h 4540137"/>
                <a:gd name="connsiteX2" fmla="*/ 970552 w 970552"/>
                <a:gd name="connsiteY2" fmla="*/ 3569585 h 4540137"/>
                <a:gd name="connsiteX3" fmla="*/ 0 w 970552"/>
                <a:gd name="connsiteY3" fmla="*/ 4540137 h 454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0552" h="4540137">
                  <a:moveTo>
                    <a:pt x="1" y="970551"/>
                  </a:moveTo>
                  <a:lnTo>
                    <a:pt x="970552" y="0"/>
                  </a:lnTo>
                  <a:lnTo>
                    <a:pt x="970552" y="3569585"/>
                  </a:lnTo>
                  <a:lnTo>
                    <a:pt x="0" y="4540137"/>
                  </a:lnTo>
                  <a:close/>
                </a:path>
              </a:pathLst>
            </a:custGeom>
            <a:gradFill>
              <a:gsLst>
                <a:gs pos="24000">
                  <a:schemeClr val="accent4"/>
                </a:gs>
                <a:gs pos="87000">
                  <a:schemeClr val="accent1"/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Text Placeholder 862">
            <a:extLst>
              <a:ext uri="{FF2B5EF4-FFF2-40B4-BE49-F238E27FC236}">
                <a16:creationId xmlns:a16="http://schemas.microsoft.com/office/drawing/2014/main" id="{65A5776C-9EB9-F84B-B0C4-411FA1106F6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8013" y="2233670"/>
            <a:ext cx="6497867" cy="2285999"/>
          </a:xfrm>
        </p:spPr>
        <p:txBody>
          <a:bodyPr anchor="ctr"/>
          <a:lstStyle>
            <a:lvl1pPr>
              <a:lnSpc>
                <a:spcPct val="100000"/>
              </a:lnSpc>
              <a:spcBef>
                <a:spcPts val="0"/>
              </a:spcBef>
              <a:defRPr sz="3600">
                <a:solidFill>
                  <a:schemeClr val="accent2"/>
                </a:solidFill>
              </a:defRPr>
            </a:lvl1pPr>
            <a:lvl2pPr marL="273050" indent="0">
              <a:buNone/>
              <a:defRPr/>
            </a:lvl2pPr>
          </a:lstStyle>
          <a:p>
            <a:pPr lvl="0"/>
            <a:r>
              <a:rPr lang="en-US" dirty="0"/>
              <a:t>Slide with large text placeholder, decoration shows a leaf gradient parallelogram.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41C67AF7-9EB7-0341-9DC2-03D64510AF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9085" y="6218399"/>
            <a:ext cx="1539751" cy="557784"/>
          </a:xfrm>
          <a:prstGeom prst="rect">
            <a:avLst/>
          </a:prstGeom>
        </p:spPr>
      </p:pic>
      <p:sp>
        <p:nvSpPr>
          <p:cNvPr id="14" name="Copyright" descr="Confidential copyright VMware, Inc. 2021">
            <a:extLst>
              <a:ext uri="{FF2B5EF4-FFF2-40B4-BE49-F238E27FC236}">
                <a16:creationId xmlns:a16="http://schemas.microsoft.com/office/drawing/2014/main" id="{C1C07BA8-4518-6843-9F15-ED43E7CA98F8}"/>
              </a:ext>
            </a:extLst>
          </p:cNvPr>
          <p:cNvSpPr txBox="1"/>
          <p:nvPr userDrawn="1"/>
        </p:nvSpPr>
        <p:spPr bwMode="white">
          <a:xfrm flipH="1">
            <a:off x="1974533" y="6462226"/>
            <a:ext cx="1728888" cy="18669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Confidential </a:t>
            </a:r>
            <a:r>
              <a:rPr lang="en-US" sz="7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Arial" panose="020B0604020202020204" pitchFamily="34" charset="0"/>
              </a:rPr>
              <a:t>│</a:t>
            </a:r>
            <a:r>
              <a:rPr lang="en-US" sz="800" kern="1200" dirty="0">
                <a:solidFill>
                  <a:schemeClr val="tx2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©2021 VMware, Inc.</a:t>
            </a:r>
          </a:p>
        </p:txBody>
      </p:sp>
      <p:sp>
        <p:nvSpPr>
          <p:cNvPr id="15" name="page number">
            <a:extLst>
              <a:ext uri="{FF2B5EF4-FFF2-40B4-BE49-F238E27FC236}">
                <a16:creationId xmlns:a16="http://schemas.microsoft.com/office/drawing/2014/main" id="{55FF2E89-7A98-C14C-B802-9BBF588108E5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2583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g Statement –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787A5295-1C34-F54C-8F83-D1F82B2A494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991446" y="-1855011"/>
            <a:ext cx="13468141" cy="9864449"/>
            <a:chOff x="-991446" y="-1855011"/>
            <a:chExt cx="13468141" cy="9864449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AA04BF1-028D-4BDA-A4B7-2EF92A07422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2700000">
              <a:off x="810400" y="-3656857"/>
              <a:ext cx="9864449" cy="13468141"/>
            </a:xfrm>
            <a:custGeom>
              <a:avLst/>
              <a:gdLst>
                <a:gd name="connsiteX0" fmla="*/ 0 w 9864449"/>
                <a:gd name="connsiteY0" fmla="*/ 7314461 h 13468141"/>
                <a:gd name="connsiteX1" fmla="*/ 7314462 w 9864449"/>
                <a:gd name="connsiteY1" fmla="*/ 0 h 13468141"/>
                <a:gd name="connsiteX2" fmla="*/ 9864449 w 9864449"/>
                <a:gd name="connsiteY2" fmla="*/ 2549987 h 13468141"/>
                <a:gd name="connsiteX3" fmla="*/ 9864449 w 9864449"/>
                <a:gd name="connsiteY3" fmla="*/ 7148688 h 13468141"/>
                <a:gd name="connsiteX4" fmla="*/ 3544996 w 9864449"/>
                <a:gd name="connsiteY4" fmla="*/ 13468141 h 13468141"/>
                <a:gd name="connsiteX5" fmla="*/ 0 w 9864449"/>
                <a:gd name="connsiteY5" fmla="*/ 9923145 h 13468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64449" h="13468141">
                  <a:moveTo>
                    <a:pt x="0" y="7314461"/>
                  </a:moveTo>
                  <a:lnTo>
                    <a:pt x="7314462" y="0"/>
                  </a:lnTo>
                  <a:lnTo>
                    <a:pt x="9864449" y="2549987"/>
                  </a:lnTo>
                  <a:lnTo>
                    <a:pt x="9864449" y="7148688"/>
                  </a:lnTo>
                  <a:lnTo>
                    <a:pt x="3544996" y="13468141"/>
                  </a:lnTo>
                  <a:lnTo>
                    <a:pt x="0" y="9923145"/>
                  </a:lnTo>
                  <a:close/>
                </a:path>
              </a:pathLst>
            </a:custGeom>
            <a:solidFill>
              <a:srgbClr val="F4F8F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473426A1-35AB-43B6-9A41-2142ACF3AC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2700000">
              <a:off x="9037252" y="3334944"/>
              <a:ext cx="970552" cy="4540137"/>
            </a:xfrm>
            <a:custGeom>
              <a:avLst/>
              <a:gdLst>
                <a:gd name="connsiteX0" fmla="*/ 1 w 970552"/>
                <a:gd name="connsiteY0" fmla="*/ 970551 h 4540137"/>
                <a:gd name="connsiteX1" fmla="*/ 970552 w 970552"/>
                <a:gd name="connsiteY1" fmla="*/ 0 h 4540137"/>
                <a:gd name="connsiteX2" fmla="*/ 970552 w 970552"/>
                <a:gd name="connsiteY2" fmla="*/ 3569585 h 4540137"/>
                <a:gd name="connsiteX3" fmla="*/ 0 w 970552"/>
                <a:gd name="connsiteY3" fmla="*/ 4540137 h 454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0552" h="4540137">
                  <a:moveTo>
                    <a:pt x="1" y="970551"/>
                  </a:moveTo>
                  <a:lnTo>
                    <a:pt x="970552" y="0"/>
                  </a:lnTo>
                  <a:lnTo>
                    <a:pt x="970552" y="3569585"/>
                  </a:lnTo>
                  <a:lnTo>
                    <a:pt x="0" y="4540137"/>
                  </a:lnTo>
                  <a:close/>
                </a:path>
              </a:pathLst>
            </a:custGeom>
            <a:gradFill>
              <a:gsLst>
                <a:gs pos="24000">
                  <a:srgbClr val="7F35AB"/>
                </a:gs>
                <a:gs pos="87000">
                  <a:srgbClr val="264088"/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Text Placeholder 862">
            <a:extLst>
              <a:ext uri="{FF2B5EF4-FFF2-40B4-BE49-F238E27FC236}">
                <a16:creationId xmlns:a16="http://schemas.microsoft.com/office/drawing/2014/main" id="{BB1BA4EC-6D18-954E-81DD-4678CFBE6FF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8013" y="2233670"/>
            <a:ext cx="6497867" cy="2285999"/>
          </a:xfrm>
        </p:spPr>
        <p:txBody>
          <a:bodyPr anchor="ctr"/>
          <a:lstStyle>
            <a:lvl1pPr>
              <a:lnSpc>
                <a:spcPct val="100000"/>
              </a:lnSpc>
              <a:spcBef>
                <a:spcPts val="0"/>
              </a:spcBef>
              <a:defRPr sz="3600">
                <a:solidFill>
                  <a:schemeClr val="accent5"/>
                </a:solidFill>
              </a:defRPr>
            </a:lvl1pPr>
            <a:lvl2pPr marL="273050" indent="0">
              <a:buNone/>
              <a:defRPr/>
            </a:lvl2pPr>
          </a:lstStyle>
          <a:p>
            <a:pPr lvl="0"/>
            <a:r>
              <a:rPr lang="en-US" dirty="0"/>
              <a:t>Slide with large text placeholder, decoration shows a plum gradient parallelogram.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020D20A8-C786-6748-8A0E-D0CA13B8DF7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9085" y="6218399"/>
            <a:ext cx="1539751" cy="557784"/>
          </a:xfrm>
          <a:prstGeom prst="rect">
            <a:avLst/>
          </a:prstGeom>
        </p:spPr>
      </p:pic>
      <p:sp>
        <p:nvSpPr>
          <p:cNvPr id="14" name="Copyright" descr="Confidential copyright VMware, Inc. 2021">
            <a:extLst>
              <a:ext uri="{FF2B5EF4-FFF2-40B4-BE49-F238E27FC236}">
                <a16:creationId xmlns:a16="http://schemas.microsoft.com/office/drawing/2014/main" id="{61E350AC-1475-D749-AF9C-E3A92DA17D69}"/>
              </a:ext>
            </a:extLst>
          </p:cNvPr>
          <p:cNvSpPr txBox="1"/>
          <p:nvPr userDrawn="1"/>
        </p:nvSpPr>
        <p:spPr bwMode="white">
          <a:xfrm flipH="1">
            <a:off x="1974533" y="6462226"/>
            <a:ext cx="1728888" cy="18669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Confidential </a:t>
            </a:r>
            <a:r>
              <a:rPr lang="en-US" sz="7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Arial" panose="020B0604020202020204" pitchFamily="34" charset="0"/>
              </a:rPr>
              <a:t>│</a:t>
            </a:r>
            <a:r>
              <a:rPr lang="en-US" sz="800" kern="1200" dirty="0">
                <a:solidFill>
                  <a:schemeClr val="tx2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©2021 VMware, Inc.</a:t>
            </a:r>
          </a:p>
        </p:txBody>
      </p:sp>
      <p:sp>
        <p:nvSpPr>
          <p:cNvPr id="16" name="page number">
            <a:extLst>
              <a:ext uri="{FF2B5EF4-FFF2-40B4-BE49-F238E27FC236}">
                <a16:creationId xmlns:a16="http://schemas.microsoft.com/office/drawing/2014/main" id="{312DD3E6-E621-1B4F-9197-621CC0C346AF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4013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ig Statement –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E088029-FE4A-1B4C-A072-67918A54839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991446" y="-1855011"/>
            <a:ext cx="13468141" cy="9864449"/>
            <a:chOff x="-991446" y="-1855011"/>
            <a:chExt cx="13468141" cy="9864449"/>
          </a:xfrm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19A14F3E-8802-40CC-94BC-F7A8969E93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2700000">
              <a:off x="810400" y="-3656857"/>
              <a:ext cx="9864449" cy="13468141"/>
            </a:xfrm>
            <a:custGeom>
              <a:avLst/>
              <a:gdLst>
                <a:gd name="connsiteX0" fmla="*/ 0 w 9864449"/>
                <a:gd name="connsiteY0" fmla="*/ 7314461 h 13468141"/>
                <a:gd name="connsiteX1" fmla="*/ 7314462 w 9864449"/>
                <a:gd name="connsiteY1" fmla="*/ 0 h 13468141"/>
                <a:gd name="connsiteX2" fmla="*/ 9864449 w 9864449"/>
                <a:gd name="connsiteY2" fmla="*/ 2549987 h 13468141"/>
                <a:gd name="connsiteX3" fmla="*/ 9864449 w 9864449"/>
                <a:gd name="connsiteY3" fmla="*/ 7148688 h 13468141"/>
                <a:gd name="connsiteX4" fmla="*/ 3544996 w 9864449"/>
                <a:gd name="connsiteY4" fmla="*/ 13468141 h 13468141"/>
                <a:gd name="connsiteX5" fmla="*/ 0 w 9864449"/>
                <a:gd name="connsiteY5" fmla="*/ 9923145 h 134681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864449" h="13468141">
                  <a:moveTo>
                    <a:pt x="0" y="7314461"/>
                  </a:moveTo>
                  <a:lnTo>
                    <a:pt x="7314462" y="0"/>
                  </a:lnTo>
                  <a:lnTo>
                    <a:pt x="9864449" y="2549987"/>
                  </a:lnTo>
                  <a:lnTo>
                    <a:pt x="9864449" y="7148688"/>
                  </a:lnTo>
                  <a:lnTo>
                    <a:pt x="3544996" y="13468141"/>
                  </a:lnTo>
                  <a:lnTo>
                    <a:pt x="0" y="9923145"/>
                  </a:lnTo>
                  <a:close/>
                </a:path>
              </a:pathLst>
            </a:custGeom>
            <a:solidFill>
              <a:srgbClr val="F4F8FA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0CD52C01-87CF-4DAA-AF73-217E439433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2700000">
              <a:off x="9037252" y="3334944"/>
              <a:ext cx="970552" cy="4540137"/>
            </a:xfrm>
            <a:custGeom>
              <a:avLst/>
              <a:gdLst>
                <a:gd name="connsiteX0" fmla="*/ 1 w 970552"/>
                <a:gd name="connsiteY0" fmla="*/ 970551 h 4540137"/>
                <a:gd name="connsiteX1" fmla="*/ 970552 w 970552"/>
                <a:gd name="connsiteY1" fmla="*/ 0 h 4540137"/>
                <a:gd name="connsiteX2" fmla="*/ 970552 w 970552"/>
                <a:gd name="connsiteY2" fmla="*/ 3569585 h 4540137"/>
                <a:gd name="connsiteX3" fmla="*/ 0 w 970552"/>
                <a:gd name="connsiteY3" fmla="*/ 4540137 h 454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0552" h="4540137">
                  <a:moveTo>
                    <a:pt x="1" y="970551"/>
                  </a:moveTo>
                  <a:lnTo>
                    <a:pt x="970552" y="0"/>
                  </a:lnTo>
                  <a:lnTo>
                    <a:pt x="970552" y="3569585"/>
                  </a:lnTo>
                  <a:lnTo>
                    <a:pt x="0" y="4540137"/>
                  </a:lnTo>
                  <a:close/>
                </a:path>
              </a:pathLst>
            </a:custGeom>
            <a:gradFill>
              <a:gsLst>
                <a:gs pos="24000">
                  <a:schemeClr val="accent3"/>
                </a:gs>
                <a:gs pos="87000">
                  <a:schemeClr val="accent1"/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9" name="Text Placeholder 862">
            <a:extLst>
              <a:ext uri="{FF2B5EF4-FFF2-40B4-BE49-F238E27FC236}">
                <a16:creationId xmlns:a16="http://schemas.microsoft.com/office/drawing/2014/main" id="{113BEA88-710C-A54D-A13C-5E36B6B878B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8013" y="2233670"/>
            <a:ext cx="6497867" cy="2285999"/>
          </a:xfrm>
        </p:spPr>
        <p:txBody>
          <a:bodyPr anchor="ctr"/>
          <a:lstStyle>
            <a:lvl1pPr>
              <a:lnSpc>
                <a:spcPct val="100000"/>
              </a:lnSpc>
              <a:spcBef>
                <a:spcPts val="0"/>
              </a:spcBef>
              <a:defRPr sz="3600">
                <a:solidFill>
                  <a:schemeClr val="accent1"/>
                </a:solidFill>
              </a:defRPr>
            </a:lvl1pPr>
            <a:lvl2pPr marL="273050" indent="0">
              <a:buNone/>
              <a:defRPr/>
            </a:lvl2pPr>
          </a:lstStyle>
          <a:p>
            <a:pPr lvl="0"/>
            <a:r>
              <a:rPr lang="en-US" dirty="0"/>
              <a:t>Slide with large text placeholder, decoration shows an aqua gradient parallelogram.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6C367E7D-27EB-DB42-901F-5E8EDE8B1D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9085" y="6218399"/>
            <a:ext cx="1539751" cy="557784"/>
          </a:xfrm>
          <a:prstGeom prst="rect">
            <a:avLst/>
          </a:prstGeom>
        </p:spPr>
      </p:pic>
      <p:sp>
        <p:nvSpPr>
          <p:cNvPr id="14" name="Copyright" descr="Confidential copyright VMware, Inc. 2021">
            <a:extLst>
              <a:ext uri="{FF2B5EF4-FFF2-40B4-BE49-F238E27FC236}">
                <a16:creationId xmlns:a16="http://schemas.microsoft.com/office/drawing/2014/main" id="{4C8BAF66-C969-D84D-8FC8-7692D54BF5A4}"/>
              </a:ext>
            </a:extLst>
          </p:cNvPr>
          <p:cNvSpPr txBox="1"/>
          <p:nvPr userDrawn="1"/>
        </p:nvSpPr>
        <p:spPr bwMode="white">
          <a:xfrm flipH="1">
            <a:off x="1974533" y="6462226"/>
            <a:ext cx="1728888" cy="18669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Confidential </a:t>
            </a:r>
            <a:r>
              <a:rPr lang="en-US" sz="7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Arial" panose="020B0604020202020204" pitchFamily="34" charset="0"/>
              </a:rPr>
              <a:t>│</a:t>
            </a:r>
            <a:r>
              <a:rPr lang="en-US" sz="800" kern="1200" dirty="0">
                <a:solidFill>
                  <a:schemeClr val="tx2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©2021 VMware, Inc.</a:t>
            </a:r>
          </a:p>
        </p:txBody>
      </p:sp>
      <p:sp>
        <p:nvSpPr>
          <p:cNvPr id="16" name="page number">
            <a:extLst>
              <a:ext uri="{FF2B5EF4-FFF2-40B4-BE49-F238E27FC236}">
                <a16:creationId xmlns:a16="http://schemas.microsoft.com/office/drawing/2014/main" id="{3A15EC20-3B57-4E4E-872C-A34852CBEF14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3219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g Statement with Ic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862">
            <a:extLst>
              <a:ext uri="{FF2B5EF4-FFF2-40B4-BE49-F238E27FC236}">
                <a16:creationId xmlns:a16="http://schemas.microsoft.com/office/drawing/2014/main" id="{E56855D3-D3B3-4208-ADBF-9790190F0A6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8013" y="2514600"/>
            <a:ext cx="5556813" cy="1828799"/>
          </a:xfrm>
        </p:spPr>
        <p:txBody>
          <a:bodyPr anchor="ctr"/>
          <a:lstStyle>
            <a:lvl1pPr>
              <a:lnSpc>
                <a:spcPct val="100000"/>
              </a:lnSpc>
              <a:spcBef>
                <a:spcPts val="0"/>
              </a:spcBef>
              <a:defRPr sz="3600">
                <a:solidFill>
                  <a:schemeClr val="accent2"/>
                </a:solidFill>
              </a:defRPr>
            </a:lvl1pPr>
            <a:lvl2pPr marL="273050" indent="0">
              <a:buNone/>
              <a:defRPr/>
            </a:lvl2pPr>
          </a:lstStyle>
          <a:p>
            <a:pPr lvl="0"/>
            <a:r>
              <a:rPr lang="en-US" dirty="0"/>
              <a:t>Slide with large text placeholder and circle graphic. Circle is ocean color with a sample icon in the center.</a:t>
            </a:r>
          </a:p>
        </p:txBody>
      </p:sp>
      <p:sp>
        <p:nvSpPr>
          <p:cNvPr id="6" name="Freeform: Shape 5">
            <a:extLst>
              <a:ext uri="{FF2B5EF4-FFF2-40B4-BE49-F238E27FC236}">
                <a16:creationId xmlns:a16="http://schemas.microsoft.com/office/drawing/2014/main" id="{B95FD2E6-B8EA-4366-97C4-6A53370F84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379720" y="-80614"/>
            <a:ext cx="6809966" cy="6821367"/>
          </a:xfrm>
          <a:custGeom>
            <a:avLst/>
            <a:gdLst>
              <a:gd name="connsiteX0" fmla="*/ 6845677 w 6846538"/>
              <a:gd name="connsiteY0" fmla="*/ 4820854 h 6858000"/>
              <a:gd name="connsiteX1" fmla="*/ 4811938 w 6846538"/>
              <a:gd name="connsiteY1" fmla="*/ 6857998 h 6858000"/>
              <a:gd name="connsiteX2" fmla="*/ 6845677 w 6846538"/>
              <a:gd name="connsiteY2" fmla="*/ 6857998 h 6858000"/>
              <a:gd name="connsiteX3" fmla="*/ 6846538 w 6846538"/>
              <a:gd name="connsiteY3" fmla="*/ 0 h 6858000"/>
              <a:gd name="connsiteX4" fmla="*/ 6846538 w 6846538"/>
              <a:gd name="connsiteY4" fmla="*/ 6858000 h 6858000"/>
              <a:gd name="connsiteX5" fmla="*/ 0 w 6846538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46538" h="6858000">
                <a:moveTo>
                  <a:pt x="6845677" y="4820854"/>
                </a:moveTo>
                <a:lnTo>
                  <a:pt x="4811938" y="6857998"/>
                </a:lnTo>
                <a:lnTo>
                  <a:pt x="6845677" y="6857998"/>
                </a:lnTo>
                <a:close/>
                <a:moveTo>
                  <a:pt x="6846538" y="0"/>
                </a:moveTo>
                <a:lnTo>
                  <a:pt x="6846538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rgbClr val="F4F8FA"/>
              </a:gs>
              <a:gs pos="30000">
                <a:srgbClr val="F4F8FA"/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147" name="Oval 2146" descr="place icon in center">
            <a:extLst>
              <a:ext uri="{FF2B5EF4-FFF2-40B4-BE49-F238E27FC236}">
                <a16:creationId xmlns:a16="http://schemas.microsoft.com/office/drawing/2014/main" id="{FDDA58E5-A99B-48C0-A6B7-6BAE32E46F6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 bwMode="gray">
          <a:xfrm>
            <a:off x="7273815" y="1515193"/>
            <a:ext cx="3735912" cy="373591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1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0325" lvl="0" algn="ctr">
              <a:spcAft>
                <a:spcPts val="800"/>
              </a:spcAft>
            </a:pPr>
            <a:endParaRPr lang="en-US" sz="1400" kern="0" dirty="0"/>
          </a:p>
        </p:txBody>
      </p:sp>
      <p:sp>
        <p:nvSpPr>
          <p:cNvPr id="8" name="page number">
            <a:extLst>
              <a:ext uri="{FF2B5EF4-FFF2-40B4-BE49-F238E27FC236}">
                <a16:creationId xmlns:a16="http://schemas.microsoft.com/office/drawing/2014/main" id="{45469056-638C-FF40-8AA5-0675077535BA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5553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Header – Pl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9108" y="938794"/>
            <a:ext cx="6427626" cy="1229360"/>
          </a:xfrm>
        </p:spPr>
        <p:txBody>
          <a:bodyPr wrap="square" anchor="b"/>
          <a:lstStyle>
            <a:lvl1pPr algn="l">
              <a:defRPr sz="3600" b="0" cap="none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Section Title Option 1</a:t>
            </a:r>
            <a:br>
              <a:rPr lang="en-US" dirty="0"/>
            </a:br>
            <a:r>
              <a:rPr lang="en-US" dirty="0"/>
              <a:t>Leaf and Ocean Color Theme</a:t>
            </a:r>
          </a:p>
        </p:txBody>
      </p:sp>
      <p:sp>
        <p:nvSpPr>
          <p:cNvPr id="128" name="Subtitle">
            <a:extLst>
              <a:ext uri="{FF2B5EF4-FFF2-40B4-BE49-F238E27FC236}">
                <a16:creationId xmlns:a16="http://schemas.microsoft.com/office/drawing/2014/main" id="{6EBAFA4D-7B92-4E38-8320-94F3BCA2E41C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602966" y="2267712"/>
            <a:ext cx="6408402" cy="70088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text</a:t>
            </a:r>
          </a:p>
        </p:txBody>
      </p:sp>
      <p:grpSp>
        <p:nvGrpSpPr>
          <p:cNvPr id="3" name="parallelogram graphics">
            <a:extLst>
              <a:ext uri="{FF2B5EF4-FFF2-40B4-BE49-F238E27FC236}">
                <a16:creationId xmlns:a16="http://schemas.microsoft.com/office/drawing/2014/main" id="{4179C3A7-5E74-9045-81C2-636194DEEB7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180604" y="3294915"/>
            <a:ext cx="9157084" cy="2284913"/>
            <a:chOff x="5180604" y="3294915"/>
            <a:chExt cx="9157084" cy="2284913"/>
          </a:xfrm>
        </p:grpSpPr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BC7C29EF-2F18-D94B-B2F7-6E9AFD0EC7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2700000">
              <a:off x="8616689" y="-141170"/>
              <a:ext cx="2284913" cy="9157084"/>
            </a:xfrm>
            <a:custGeom>
              <a:avLst/>
              <a:gdLst>
                <a:gd name="connsiteX0" fmla="*/ 1 w 2284913"/>
                <a:gd name="connsiteY0" fmla="*/ 0 h 9157084"/>
                <a:gd name="connsiteX1" fmla="*/ 2284913 w 2284913"/>
                <a:gd name="connsiteY1" fmla="*/ 2284913 h 9157084"/>
                <a:gd name="connsiteX2" fmla="*/ 2284913 w 2284913"/>
                <a:gd name="connsiteY2" fmla="*/ 6872172 h 9157084"/>
                <a:gd name="connsiteX3" fmla="*/ 0 w 2284913"/>
                <a:gd name="connsiteY3" fmla="*/ 9157084 h 9157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4913" h="9157084">
                  <a:moveTo>
                    <a:pt x="1" y="0"/>
                  </a:moveTo>
                  <a:lnTo>
                    <a:pt x="2284913" y="2284913"/>
                  </a:lnTo>
                  <a:lnTo>
                    <a:pt x="2284913" y="6872172"/>
                  </a:lnTo>
                  <a:lnTo>
                    <a:pt x="0" y="9157084"/>
                  </a:lnTo>
                  <a:close/>
                </a:path>
              </a:pathLst>
            </a:custGeom>
            <a:gradFill>
              <a:gsLst>
                <a:gs pos="24000">
                  <a:schemeClr val="accent4"/>
                </a:gs>
                <a:gs pos="87000">
                  <a:schemeClr val="accent1"/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8D3A6683-B1EA-4507-96A9-030793602B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2700000">
              <a:off x="9753830" y="1674737"/>
              <a:ext cx="970552" cy="6485190"/>
            </a:xfrm>
            <a:custGeom>
              <a:avLst/>
              <a:gdLst>
                <a:gd name="connsiteX0" fmla="*/ 1 w 970552"/>
                <a:gd name="connsiteY0" fmla="*/ 0 h 6485190"/>
                <a:gd name="connsiteX1" fmla="*/ 970552 w 970552"/>
                <a:gd name="connsiteY1" fmla="*/ 970551 h 6485190"/>
                <a:gd name="connsiteX2" fmla="*/ 970552 w 970552"/>
                <a:gd name="connsiteY2" fmla="*/ 5514638 h 6485190"/>
                <a:gd name="connsiteX3" fmla="*/ 0 w 970552"/>
                <a:gd name="connsiteY3" fmla="*/ 6485190 h 6485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0552" h="6485190">
                  <a:moveTo>
                    <a:pt x="1" y="0"/>
                  </a:moveTo>
                  <a:lnTo>
                    <a:pt x="970552" y="970551"/>
                  </a:lnTo>
                  <a:lnTo>
                    <a:pt x="970552" y="5514638"/>
                  </a:lnTo>
                  <a:lnTo>
                    <a:pt x="0" y="6485190"/>
                  </a:lnTo>
                  <a:close/>
                </a:path>
              </a:pathLst>
            </a:custGeom>
            <a:gradFill>
              <a:gsLst>
                <a:gs pos="20000">
                  <a:schemeClr val="accent4"/>
                </a:gs>
                <a:gs pos="95000">
                  <a:schemeClr val="bg1"/>
                </a:gs>
                <a:gs pos="74000">
                  <a:schemeClr val="bg1">
                    <a:alpha val="79000"/>
                  </a:schemeClr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2" name="Graphic 11">
            <a:extLst>
              <a:ext uri="{FF2B5EF4-FFF2-40B4-BE49-F238E27FC236}">
                <a16:creationId xmlns:a16="http://schemas.microsoft.com/office/drawing/2014/main" id="{400A8319-C8D0-2045-925F-144C98981F7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9085" y="6218399"/>
            <a:ext cx="1539751" cy="557784"/>
          </a:xfrm>
          <a:prstGeom prst="rect">
            <a:avLst/>
          </a:prstGeom>
        </p:spPr>
      </p:pic>
      <p:sp>
        <p:nvSpPr>
          <p:cNvPr id="13" name="Copyright" descr="Confidential copyright VMware, Inc. 2021">
            <a:extLst>
              <a:ext uri="{FF2B5EF4-FFF2-40B4-BE49-F238E27FC236}">
                <a16:creationId xmlns:a16="http://schemas.microsoft.com/office/drawing/2014/main" id="{72650901-D7DC-FD4A-9F11-4A96B4E7128D}"/>
              </a:ext>
            </a:extLst>
          </p:cNvPr>
          <p:cNvSpPr txBox="1"/>
          <p:nvPr userDrawn="1"/>
        </p:nvSpPr>
        <p:spPr bwMode="white">
          <a:xfrm flipH="1">
            <a:off x="1974533" y="6462226"/>
            <a:ext cx="1728888" cy="18669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Confidential </a:t>
            </a:r>
            <a:r>
              <a:rPr lang="en-US" sz="7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Arial" panose="020B0604020202020204" pitchFamily="34" charset="0"/>
              </a:rPr>
              <a:t>│</a:t>
            </a:r>
            <a:r>
              <a:rPr lang="en-US" sz="800" kern="1200" dirty="0">
                <a:solidFill>
                  <a:schemeClr val="tx2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©2021 VMware, Inc.</a:t>
            </a:r>
          </a:p>
        </p:txBody>
      </p:sp>
      <p:sp>
        <p:nvSpPr>
          <p:cNvPr id="14" name="page number">
            <a:extLst>
              <a:ext uri="{FF2B5EF4-FFF2-40B4-BE49-F238E27FC236}">
                <a16:creationId xmlns:a16="http://schemas.microsoft.com/office/drawing/2014/main" id="{20A83C12-6BEB-4E4C-9FB0-AA1FB4C661B1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853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g Statement with Icon –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 Placeholder 862">
            <a:extLst>
              <a:ext uri="{FF2B5EF4-FFF2-40B4-BE49-F238E27FC236}">
                <a16:creationId xmlns:a16="http://schemas.microsoft.com/office/drawing/2014/main" id="{E56855D3-D3B3-4208-ADBF-9790190F0A6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8013" y="2514600"/>
            <a:ext cx="5254471" cy="1828799"/>
          </a:xfrm>
        </p:spPr>
        <p:txBody>
          <a:bodyPr anchor="ctr"/>
          <a:lstStyle>
            <a:lvl1pPr>
              <a:lnSpc>
                <a:spcPct val="100000"/>
              </a:lnSpc>
              <a:spcBef>
                <a:spcPts val="0"/>
              </a:spcBef>
              <a:defRPr sz="3600">
                <a:solidFill>
                  <a:schemeClr val="accent2"/>
                </a:solidFill>
              </a:defRPr>
            </a:lvl1pPr>
            <a:lvl2pPr marL="273050" indent="0">
              <a:buNone/>
              <a:defRPr/>
            </a:lvl2pPr>
          </a:lstStyle>
          <a:p>
            <a:pPr lvl="0"/>
            <a:r>
              <a:rPr lang="en-US" dirty="0"/>
              <a:t>Slide with large text placeholder and circle graphic. Circle is indigo with a sample icon in the center.</a:t>
            </a:r>
          </a:p>
        </p:txBody>
      </p:sp>
      <p:sp>
        <p:nvSpPr>
          <p:cNvPr id="8" name="Freeform: Shape 5">
            <a:extLst>
              <a:ext uri="{FF2B5EF4-FFF2-40B4-BE49-F238E27FC236}">
                <a16:creationId xmlns:a16="http://schemas.microsoft.com/office/drawing/2014/main" id="{D60E6AE3-A325-8F44-9E02-4550AD0A11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379720" y="-80614"/>
            <a:ext cx="6809966" cy="6821367"/>
          </a:xfrm>
          <a:custGeom>
            <a:avLst/>
            <a:gdLst>
              <a:gd name="connsiteX0" fmla="*/ 6845677 w 6846538"/>
              <a:gd name="connsiteY0" fmla="*/ 4820854 h 6858000"/>
              <a:gd name="connsiteX1" fmla="*/ 4811938 w 6846538"/>
              <a:gd name="connsiteY1" fmla="*/ 6857998 h 6858000"/>
              <a:gd name="connsiteX2" fmla="*/ 6845677 w 6846538"/>
              <a:gd name="connsiteY2" fmla="*/ 6857998 h 6858000"/>
              <a:gd name="connsiteX3" fmla="*/ 6846538 w 6846538"/>
              <a:gd name="connsiteY3" fmla="*/ 0 h 6858000"/>
              <a:gd name="connsiteX4" fmla="*/ 6846538 w 6846538"/>
              <a:gd name="connsiteY4" fmla="*/ 6858000 h 6858000"/>
              <a:gd name="connsiteX5" fmla="*/ 0 w 6846538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46538" h="6858000">
                <a:moveTo>
                  <a:pt x="6845677" y="4820854"/>
                </a:moveTo>
                <a:lnTo>
                  <a:pt x="4811938" y="6857998"/>
                </a:lnTo>
                <a:lnTo>
                  <a:pt x="6845677" y="6857998"/>
                </a:lnTo>
                <a:close/>
                <a:moveTo>
                  <a:pt x="6846538" y="0"/>
                </a:moveTo>
                <a:lnTo>
                  <a:pt x="6846538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rgbClr val="F4F8FA"/>
              </a:gs>
              <a:gs pos="29000">
                <a:srgbClr val="F4F8FA"/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147" name="Oval 2146" descr="place icon in center">
            <a:extLst>
              <a:ext uri="{FF2B5EF4-FFF2-40B4-BE49-F238E27FC236}">
                <a16:creationId xmlns:a16="http://schemas.microsoft.com/office/drawing/2014/main" id="{FDDA58E5-A99B-48C0-A6B7-6BAE32E46F6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 bwMode="gray">
          <a:xfrm rot="10800000">
            <a:off x="7273815" y="1515193"/>
            <a:ext cx="3735912" cy="373591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2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0325" lvl="0" algn="ctr">
              <a:spcAft>
                <a:spcPts val="800"/>
              </a:spcAft>
            </a:pPr>
            <a:endParaRPr lang="en-US" sz="1400" kern="0" dirty="0"/>
          </a:p>
        </p:txBody>
      </p:sp>
      <p:sp>
        <p:nvSpPr>
          <p:cNvPr id="7" name="page number">
            <a:extLst>
              <a:ext uri="{FF2B5EF4-FFF2-40B4-BE49-F238E27FC236}">
                <a16:creationId xmlns:a16="http://schemas.microsoft.com/office/drawing/2014/main" id="{2A1148C9-BE55-F64C-8A6E-A5239BDB4089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6960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ig Statement with Icon –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62">
            <a:extLst>
              <a:ext uri="{FF2B5EF4-FFF2-40B4-BE49-F238E27FC236}">
                <a16:creationId xmlns:a16="http://schemas.microsoft.com/office/drawing/2014/main" id="{0F507127-789E-994A-9A44-353C37E789F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08015" y="2514600"/>
            <a:ext cx="4647032" cy="1828799"/>
          </a:xfrm>
        </p:spPr>
        <p:txBody>
          <a:bodyPr anchor="ctr"/>
          <a:lstStyle>
            <a:lvl1pPr>
              <a:lnSpc>
                <a:spcPct val="100000"/>
              </a:lnSpc>
              <a:spcBef>
                <a:spcPts val="0"/>
              </a:spcBef>
              <a:defRPr sz="3600">
                <a:solidFill>
                  <a:schemeClr val="accent5"/>
                </a:solidFill>
              </a:defRPr>
            </a:lvl1pPr>
            <a:lvl2pPr marL="273050" indent="0">
              <a:buNone/>
              <a:defRPr/>
            </a:lvl2pPr>
          </a:lstStyle>
          <a:p>
            <a:pPr lvl="0"/>
            <a:r>
              <a:rPr lang="en-US" dirty="0"/>
              <a:t>Click to edit text and add a plum color icon to compliment or correspond to your statement.</a:t>
            </a:r>
          </a:p>
        </p:txBody>
      </p:sp>
      <p:sp>
        <p:nvSpPr>
          <p:cNvPr id="8" name="Freeform: Shape 5">
            <a:extLst>
              <a:ext uri="{FF2B5EF4-FFF2-40B4-BE49-F238E27FC236}">
                <a16:creationId xmlns:a16="http://schemas.microsoft.com/office/drawing/2014/main" id="{BB5EC970-0FCA-954A-B470-64D32C5DDF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 userDrawn="1"/>
        </p:nvSpPr>
        <p:spPr>
          <a:xfrm>
            <a:off x="5379720" y="-80614"/>
            <a:ext cx="6809966" cy="6821367"/>
          </a:xfrm>
          <a:custGeom>
            <a:avLst/>
            <a:gdLst>
              <a:gd name="connsiteX0" fmla="*/ 6845677 w 6846538"/>
              <a:gd name="connsiteY0" fmla="*/ 4820854 h 6858000"/>
              <a:gd name="connsiteX1" fmla="*/ 4811938 w 6846538"/>
              <a:gd name="connsiteY1" fmla="*/ 6857998 h 6858000"/>
              <a:gd name="connsiteX2" fmla="*/ 6845677 w 6846538"/>
              <a:gd name="connsiteY2" fmla="*/ 6857998 h 6858000"/>
              <a:gd name="connsiteX3" fmla="*/ 6846538 w 6846538"/>
              <a:gd name="connsiteY3" fmla="*/ 0 h 6858000"/>
              <a:gd name="connsiteX4" fmla="*/ 6846538 w 6846538"/>
              <a:gd name="connsiteY4" fmla="*/ 6858000 h 6858000"/>
              <a:gd name="connsiteX5" fmla="*/ 0 w 6846538"/>
              <a:gd name="connsiteY5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846538" h="6858000">
                <a:moveTo>
                  <a:pt x="6845677" y="4820854"/>
                </a:moveTo>
                <a:lnTo>
                  <a:pt x="4811938" y="6857998"/>
                </a:lnTo>
                <a:lnTo>
                  <a:pt x="6845677" y="6857998"/>
                </a:lnTo>
                <a:close/>
                <a:moveTo>
                  <a:pt x="6846538" y="0"/>
                </a:moveTo>
                <a:lnTo>
                  <a:pt x="6846538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0">
                <a:srgbClr val="F4F8FA"/>
              </a:gs>
              <a:gs pos="30000">
                <a:srgbClr val="F4F8FA"/>
              </a:gs>
            </a:gsLst>
            <a:lin ang="5400000" scaled="0"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147" name="Oval 2146" descr="place icon in center">
            <a:extLst>
              <a:ext uri="{FF2B5EF4-FFF2-40B4-BE49-F238E27FC236}">
                <a16:creationId xmlns:a16="http://schemas.microsoft.com/office/drawing/2014/main" id="{FDDA58E5-A99B-48C0-A6B7-6BAE32E46F6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 userDrawn="1"/>
        </p:nvSpPr>
        <p:spPr bwMode="gray">
          <a:xfrm>
            <a:off x="7273815" y="1515193"/>
            <a:ext cx="3735912" cy="3735912"/>
          </a:xfrm>
          <a:prstGeom prst="ellipse">
            <a:avLst/>
          </a:prstGeom>
          <a:solidFill>
            <a:schemeClr val="bg1"/>
          </a:solidFill>
          <a:ln w="38100">
            <a:solidFill>
              <a:schemeClr val="accent5"/>
            </a:solidFill>
            <a:miter lim="800000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0325" lvl="0" algn="ctr">
              <a:spcAft>
                <a:spcPts val="800"/>
              </a:spcAft>
            </a:pPr>
            <a:endParaRPr lang="en-US" sz="1400" kern="0" dirty="0"/>
          </a:p>
        </p:txBody>
      </p:sp>
      <p:sp>
        <p:nvSpPr>
          <p:cNvPr id="7" name="page number">
            <a:extLst>
              <a:ext uri="{FF2B5EF4-FFF2-40B4-BE49-F238E27FC236}">
                <a16:creationId xmlns:a16="http://schemas.microsoft.com/office/drawing/2014/main" id="{4144FBF0-61D7-2140-A159-ECF2E9CDDA21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4615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ftr="0" dt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Statement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862">
            <a:extLst>
              <a:ext uri="{FF2B5EF4-FFF2-40B4-BE49-F238E27FC236}">
                <a16:creationId xmlns:a16="http://schemas.microsoft.com/office/drawing/2014/main" id="{C8F55BC8-3E55-49EB-BF20-18EB4F7F597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08014" y="2514600"/>
            <a:ext cx="5485844" cy="1828799"/>
          </a:xfrm>
        </p:spPr>
        <p:txBody>
          <a:bodyPr anchor="ctr"/>
          <a:lstStyle>
            <a:lvl1pPr>
              <a:lnSpc>
                <a:spcPct val="100000"/>
              </a:lnSpc>
              <a:spcBef>
                <a:spcPts val="0"/>
              </a:spcBef>
              <a:defRPr sz="3600">
                <a:solidFill>
                  <a:schemeClr val="accent2"/>
                </a:solidFill>
              </a:defRPr>
            </a:lvl1pPr>
            <a:lvl2pPr marL="273050" indent="0">
              <a:buNone/>
              <a:defRPr/>
            </a:lvl2pPr>
          </a:lstStyle>
          <a:p>
            <a:pPr lvl="0"/>
            <a:r>
              <a:rPr lang="en-US" dirty="0"/>
              <a:t>Click to add text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5DD6E7D-B875-48DF-B6A8-450BD6AE171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785688" y="0"/>
            <a:ext cx="5403138" cy="6764798"/>
          </a:xfrm>
        </p:spPr>
        <p:txBody>
          <a:bodyPr lIns="640080" tIns="0" rIns="640080" anchor="ctr"/>
          <a:lstStyle>
            <a:lvl1pPr algn="ctr">
              <a:defRPr/>
            </a:lvl1pPr>
          </a:lstStyle>
          <a:p>
            <a:r>
              <a:rPr lang="en-US" dirty="0"/>
              <a:t>Click on the icon to insert a picture from your computer</a:t>
            </a:r>
          </a:p>
        </p:txBody>
      </p:sp>
      <p:sp>
        <p:nvSpPr>
          <p:cNvPr id="6" name="page number">
            <a:extLst>
              <a:ext uri="{FF2B5EF4-FFF2-40B4-BE49-F238E27FC236}">
                <a16:creationId xmlns:a16="http://schemas.microsoft.com/office/drawing/2014/main" id="{1AAC44A2-B8BC-4B45-BE44-C4C65AFCB660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0822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Statistic">
    <p:bg>
      <p:bgPr>
        <a:solidFill>
          <a:srgbClr val="F4F8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DB2561DF-30FD-6C49-A8A6-D040520C9F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88822" cy="5193397"/>
            <a:chOff x="0" y="0"/>
            <a:chExt cx="12188822" cy="5193397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80F1D41E-848B-4178-A0D2-2A18C69214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 bwMode="hidden">
            <a:xfrm>
              <a:off x="0" y="0"/>
              <a:ext cx="12188822" cy="433228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F1ED419A-30D8-44AB-9256-156B54D449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 bwMode="white">
            <a:xfrm>
              <a:off x="672527" y="722997"/>
              <a:ext cx="4470400" cy="4470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</p:grpSp>
      <p:sp>
        <p:nvSpPr>
          <p:cNvPr id="15" name="Text Placeholder 14" descr="Doughnut chart label 3">
            <a:extLst>
              <a:ext uri="{FF2B5EF4-FFF2-40B4-BE49-F238E27FC236}">
                <a16:creationId xmlns:a16="http://schemas.microsoft.com/office/drawing/2014/main" id="{E4BDA96F-134D-4855-8751-F1043ABF3B4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096000" y="2514599"/>
            <a:ext cx="5027613" cy="1371601"/>
          </a:xfrm>
        </p:spPr>
        <p:txBody>
          <a:bodyPr anchor="ctr"/>
          <a:lstStyle>
            <a:lvl1pPr>
              <a:spcBef>
                <a:spcPts val="0"/>
              </a:spcBef>
              <a:defRPr sz="36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Doughnut Chart slide, click to add text here</a:t>
            </a:r>
          </a:p>
        </p:txBody>
      </p:sp>
      <p:sp>
        <p:nvSpPr>
          <p:cNvPr id="23" name="Chart Placeholder 22">
            <a:extLst>
              <a:ext uri="{FF2B5EF4-FFF2-40B4-BE49-F238E27FC236}">
                <a16:creationId xmlns:a16="http://schemas.microsoft.com/office/drawing/2014/main" id="{4093E53D-7586-4113-99BD-F45F1343692F}"/>
              </a:ext>
            </a:extLst>
          </p:cNvPr>
          <p:cNvSpPr>
            <a:spLocks noGrp="1"/>
          </p:cNvSpPr>
          <p:nvPr>
            <p:ph type="chart" sz="quarter" idx="13" hasCustomPrompt="1"/>
          </p:nvPr>
        </p:nvSpPr>
        <p:spPr>
          <a:xfrm>
            <a:off x="662672" y="722997"/>
            <a:ext cx="4480256" cy="4480256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en-US" dirty="0"/>
              <a:t>Click to insert a </a:t>
            </a:r>
            <a:br>
              <a:rPr lang="en-US" dirty="0"/>
            </a:br>
            <a:r>
              <a:rPr lang="en-US" dirty="0"/>
              <a:t>Doughnut chart</a:t>
            </a:r>
          </a:p>
        </p:txBody>
      </p:sp>
      <p:sp>
        <p:nvSpPr>
          <p:cNvPr id="13" name="Text Placeholder 12" descr="Doughnut chart label 1">
            <a:extLst>
              <a:ext uri="{FF2B5EF4-FFF2-40B4-BE49-F238E27FC236}">
                <a16:creationId xmlns:a16="http://schemas.microsoft.com/office/drawing/2014/main" id="{8C4F4198-4BE0-4282-8B86-20DED598DC17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08330" y="5507147"/>
            <a:ext cx="1371064" cy="423862"/>
          </a:xfrm>
        </p:spPr>
        <p:txBody>
          <a:bodyPr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0" name="Text Placeholder 12" descr="Doughnut chart label 2">
            <a:extLst>
              <a:ext uri="{FF2B5EF4-FFF2-40B4-BE49-F238E27FC236}">
                <a16:creationId xmlns:a16="http://schemas.microsoft.com/office/drawing/2014/main" id="{4B5F4E67-F2E8-4777-B495-668C321DCBA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436416" y="5507147"/>
            <a:ext cx="1371064" cy="423862"/>
          </a:xfrm>
        </p:spPr>
        <p:txBody>
          <a:bodyPr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1" name="Text Placeholder 12" descr="Doughnut chart label 4">
            <a:extLst>
              <a:ext uri="{FF2B5EF4-FFF2-40B4-BE49-F238E27FC236}">
                <a16:creationId xmlns:a16="http://schemas.microsoft.com/office/drawing/2014/main" id="{704846F3-64ED-4181-8AEC-68B9734DA96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4261103" y="5507147"/>
            <a:ext cx="1371064" cy="423862"/>
          </a:xfrm>
        </p:spPr>
        <p:txBody>
          <a:bodyPr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2" name="Text Placeholder 12" descr="Doughnut chart label 5">
            <a:extLst>
              <a:ext uri="{FF2B5EF4-FFF2-40B4-BE49-F238E27FC236}">
                <a16:creationId xmlns:a16="http://schemas.microsoft.com/office/drawing/2014/main" id="{DD17F439-D919-44B7-889F-96A1DAF172D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088109" y="5507147"/>
            <a:ext cx="1371064" cy="423862"/>
          </a:xfrm>
        </p:spPr>
        <p:txBody>
          <a:bodyPr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3" name="Text Placeholder 12" descr="Doughnut chart label 6">
            <a:extLst>
              <a:ext uri="{FF2B5EF4-FFF2-40B4-BE49-F238E27FC236}">
                <a16:creationId xmlns:a16="http://schemas.microsoft.com/office/drawing/2014/main" id="{0DA74846-CC03-44FE-9AE5-4975E808F8A0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920672" y="5507147"/>
            <a:ext cx="1371064" cy="423862"/>
          </a:xfrm>
        </p:spPr>
        <p:txBody>
          <a:bodyPr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page number">
            <a:extLst>
              <a:ext uri="{FF2B5EF4-FFF2-40B4-BE49-F238E27FC236}">
                <a16:creationId xmlns:a16="http://schemas.microsoft.com/office/drawing/2014/main" id="{5FED840F-E343-734C-96BA-0EFF5AE5DADC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42894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ge number">
            <a:extLst>
              <a:ext uri="{FF2B5EF4-FFF2-40B4-BE49-F238E27FC236}">
                <a16:creationId xmlns:a16="http://schemas.microsoft.com/office/drawing/2014/main" id="{BE17F87B-8433-6C45-84D8-13DF5C0ADDB4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99955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/ 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5EF2240-266A-4843-B008-4BC7F29D26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2096828" y="875736"/>
            <a:ext cx="8395793" cy="2908667"/>
            <a:chOff x="-2096828" y="875736"/>
            <a:chExt cx="8395793" cy="2908667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390856DC-2061-2B48-BE11-4479A868B88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2700000">
              <a:off x="874528" y="-2095620"/>
              <a:ext cx="2453081" cy="8395793"/>
            </a:xfrm>
            <a:custGeom>
              <a:avLst/>
              <a:gdLst>
                <a:gd name="connsiteX0" fmla="*/ 0 w 2453081"/>
                <a:gd name="connsiteY0" fmla="*/ 2451371 h 8395793"/>
                <a:gd name="connsiteX1" fmla="*/ 951724 w 2453081"/>
                <a:gd name="connsiteY1" fmla="*/ 1499646 h 8395793"/>
                <a:gd name="connsiteX2" fmla="*/ 2451371 w 2453081"/>
                <a:gd name="connsiteY2" fmla="*/ 0 h 8395793"/>
                <a:gd name="connsiteX3" fmla="*/ 2451371 w 2453081"/>
                <a:gd name="connsiteY3" fmla="*/ 8322767 h 8395793"/>
                <a:gd name="connsiteX4" fmla="*/ 2453081 w 2453081"/>
                <a:gd name="connsiteY4" fmla="*/ 8340727 h 8395793"/>
                <a:gd name="connsiteX5" fmla="*/ 2453076 w 2453081"/>
                <a:gd name="connsiteY5" fmla="*/ 8395793 h 8395793"/>
                <a:gd name="connsiteX6" fmla="*/ 2107648 w 2453081"/>
                <a:gd name="connsiteY6" fmla="*/ 8050365 h 8395793"/>
                <a:gd name="connsiteX7" fmla="*/ 2107650 w 2453081"/>
                <a:gd name="connsiteY7" fmla="*/ 8050364 h 8395793"/>
                <a:gd name="connsiteX8" fmla="*/ 0 w 2453081"/>
                <a:gd name="connsiteY8" fmla="*/ 5942713 h 8395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3081" h="8395793">
                  <a:moveTo>
                    <a:pt x="0" y="2451371"/>
                  </a:moveTo>
                  <a:lnTo>
                    <a:pt x="951724" y="1499646"/>
                  </a:lnTo>
                  <a:lnTo>
                    <a:pt x="2451371" y="0"/>
                  </a:lnTo>
                  <a:lnTo>
                    <a:pt x="2451371" y="8322767"/>
                  </a:lnTo>
                  <a:lnTo>
                    <a:pt x="2453081" y="8340727"/>
                  </a:lnTo>
                  <a:lnTo>
                    <a:pt x="2453076" y="8395793"/>
                  </a:lnTo>
                  <a:lnTo>
                    <a:pt x="2107648" y="8050365"/>
                  </a:lnTo>
                  <a:lnTo>
                    <a:pt x="2107650" y="8050364"/>
                  </a:lnTo>
                  <a:lnTo>
                    <a:pt x="0" y="5942713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798277E7-A565-C042-AA42-42D59F2BB6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18900000">
              <a:off x="-1169136" y="3117277"/>
              <a:ext cx="6372785" cy="667126"/>
            </a:xfrm>
            <a:custGeom>
              <a:avLst/>
              <a:gdLst>
                <a:gd name="connsiteX0" fmla="*/ 6372785 w 6372785"/>
                <a:gd name="connsiteY0" fmla="*/ 0 h 667126"/>
                <a:gd name="connsiteX1" fmla="*/ 6372785 w 6372785"/>
                <a:gd name="connsiteY1" fmla="*/ 667126 h 667126"/>
                <a:gd name="connsiteX2" fmla="*/ 0 w 6372785"/>
                <a:gd name="connsiteY2" fmla="*/ 667126 h 667126"/>
                <a:gd name="connsiteX3" fmla="*/ 667126 w 6372785"/>
                <a:gd name="connsiteY3" fmla="*/ 0 h 667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72785" h="667126">
                  <a:moveTo>
                    <a:pt x="6372785" y="0"/>
                  </a:moveTo>
                  <a:lnTo>
                    <a:pt x="6372785" y="667126"/>
                  </a:lnTo>
                  <a:lnTo>
                    <a:pt x="0" y="667126"/>
                  </a:lnTo>
                  <a:lnTo>
                    <a:pt x="667126" y="0"/>
                  </a:lnTo>
                  <a:close/>
                </a:path>
              </a:pathLst>
            </a:custGeom>
            <a:gradFill>
              <a:gsLst>
                <a:gs pos="94000">
                  <a:schemeClr val="bg1"/>
                </a:gs>
                <a:gs pos="16000">
                  <a:schemeClr val="accent4"/>
                </a:gs>
                <a:gs pos="76000">
                  <a:schemeClr val="bg1"/>
                </a:gs>
              </a:gsLst>
              <a:lin ang="78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01F07DE2-A4BE-3B43-A385-D616B948566C}"/>
              </a:ext>
            </a:extLst>
          </p:cNvPr>
          <p:cNvSpPr txBox="1"/>
          <p:nvPr userDrawn="1"/>
        </p:nvSpPr>
        <p:spPr>
          <a:xfrm>
            <a:off x="7122912" y="4133697"/>
            <a:ext cx="3585557" cy="69249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sz="5000" b="0" kern="1200" cap="none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Thank You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083A34EF-ECB2-4146-A506-C274E70D968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9085" y="6218399"/>
            <a:ext cx="1539751" cy="557784"/>
          </a:xfrm>
          <a:prstGeom prst="rect">
            <a:avLst/>
          </a:prstGeom>
        </p:spPr>
      </p:pic>
      <p:sp>
        <p:nvSpPr>
          <p:cNvPr id="14" name="Copyright" descr="Confidential copyright VMware, Inc. 2021">
            <a:extLst>
              <a:ext uri="{FF2B5EF4-FFF2-40B4-BE49-F238E27FC236}">
                <a16:creationId xmlns:a16="http://schemas.microsoft.com/office/drawing/2014/main" id="{2B712F1C-B8CD-7646-A97B-4158C30FC0C3}"/>
              </a:ext>
            </a:extLst>
          </p:cNvPr>
          <p:cNvSpPr txBox="1"/>
          <p:nvPr userDrawn="1"/>
        </p:nvSpPr>
        <p:spPr bwMode="white">
          <a:xfrm flipH="1">
            <a:off x="1974533" y="6462226"/>
            <a:ext cx="1728888" cy="18669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Confidential </a:t>
            </a:r>
            <a:r>
              <a:rPr lang="en-US" sz="7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Arial" panose="020B0604020202020204" pitchFamily="34" charset="0"/>
              </a:rPr>
              <a:t>│</a:t>
            </a:r>
            <a:r>
              <a:rPr lang="en-US" sz="800" kern="1200" dirty="0">
                <a:solidFill>
                  <a:schemeClr val="tx2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©2021 VMware, Inc.</a:t>
            </a:r>
          </a:p>
        </p:txBody>
      </p:sp>
    </p:spTree>
    <p:extLst>
      <p:ext uri="{BB962C8B-B14F-4D97-AF65-F5344CB8AC3E}">
        <p14:creationId xmlns:p14="http://schemas.microsoft.com/office/powerpoint/2010/main" val="3616535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/ Closing –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827B38C5-18A7-2D47-B7BC-7C6354836C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2096828" y="875736"/>
            <a:ext cx="8395793" cy="2908667"/>
            <a:chOff x="-2096828" y="875736"/>
            <a:chExt cx="8395793" cy="2908667"/>
          </a:xfrm>
        </p:grpSpPr>
        <p:sp>
          <p:nvSpPr>
            <p:cNvPr id="8" name="Freeform 7">
              <a:extLst>
                <a:ext uri="{FF2B5EF4-FFF2-40B4-BE49-F238E27FC236}">
                  <a16:creationId xmlns:a16="http://schemas.microsoft.com/office/drawing/2014/main" id="{67662624-1916-1147-8673-61A88FA00F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2700000">
              <a:off x="874528" y="-2095620"/>
              <a:ext cx="2453081" cy="8395793"/>
            </a:xfrm>
            <a:custGeom>
              <a:avLst/>
              <a:gdLst>
                <a:gd name="connsiteX0" fmla="*/ 0 w 2453081"/>
                <a:gd name="connsiteY0" fmla="*/ 2451371 h 8395793"/>
                <a:gd name="connsiteX1" fmla="*/ 951724 w 2453081"/>
                <a:gd name="connsiteY1" fmla="*/ 1499646 h 8395793"/>
                <a:gd name="connsiteX2" fmla="*/ 2451371 w 2453081"/>
                <a:gd name="connsiteY2" fmla="*/ 0 h 8395793"/>
                <a:gd name="connsiteX3" fmla="*/ 2451371 w 2453081"/>
                <a:gd name="connsiteY3" fmla="*/ 8322767 h 8395793"/>
                <a:gd name="connsiteX4" fmla="*/ 2453081 w 2453081"/>
                <a:gd name="connsiteY4" fmla="*/ 8340727 h 8395793"/>
                <a:gd name="connsiteX5" fmla="*/ 2453076 w 2453081"/>
                <a:gd name="connsiteY5" fmla="*/ 8395793 h 8395793"/>
                <a:gd name="connsiteX6" fmla="*/ 2107648 w 2453081"/>
                <a:gd name="connsiteY6" fmla="*/ 8050365 h 8395793"/>
                <a:gd name="connsiteX7" fmla="*/ 2107650 w 2453081"/>
                <a:gd name="connsiteY7" fmla="*/ 8050364 h 8395793"/>
                <a:gd name="connsiteX8" fmla="*/ 0 w 2453081"/>
                <a:gd name="connsiteY8" fmla="*/ 5942713 h 8395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3081" h="8395793">
                  <a:moveTo>
                    <a:pt x="0" y="2451371"/>
                  </a:moveTo>
                  <a:lnTo>
                    <a:pt x="951724" y="1499646"/>
                  </a:lnTo>
                  <a:lnTo>
                    <a:pt x="2451371" y="0"/>
                  </a:lnTo>
                  <a:lnTo>
                    <a:pt x="2451371" y="8322767"/>
                  </a:lnTo>
                  <a:lnTo>
                    <a:pt x="2453081" y="8340727"/>
                  </a:lnTo>
                  <a:lnTo>
                    <a:pt x="2453076" y="8395793"/>
                  </a:lnTo>
                  <a:lnTo>
                    <a:pt x="2107648" y="8050365"/>
                  </a:lnTo>
                  <a:lnTo>
                    <a:pt x="2107650" y="8050364"/>
                  </a:lnTo>
                  <a:lnTo>
                    <a:pt x="0" y="5942713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FD09CC14-B3A3-6744-9006-13C8D725B6F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18900000">
              <a:off x="-1169136" y="3117277"/>
              <a:ext cx="6372785" cy="667126"/>
            </a:xfrm>
            <a:custGeom>
              <a:avLst/>
              <a:gdLst>
                <a:gd name="connsiteX0" fmla="*/ 6372785 w 6372785"/>
                <a:gd name="connsiteY0" fmla="*/ 0 h 667126"/>
                <a:gd name="connsiteX1" fmla="*/ 6372785 w 6372785"/>
                <a:gd name="connsiteY1" fmla="*/ 667126 h 667126"/>
                <a:gd name="connsiteX2" fmla="*/ 0 w 6372785"/>
                <a:gd name="connsiteY2" fmla="*/ 667126 h 667126"/>
                <a:gd name="connsiteX3" fmla="*/ 667126 w 6372785"/>
                <a:gd name="connsiteY3" fmla="*/ 0 h 667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72785" h="667126">
                  <a:moveTo>
                    <a:pt x="6372785" y="0"/>
                  </a:moveTo>
                  <a:lnTo>
                    <a:pt x="6372785" y="667126"/>
                  </a:lnTo>
                  <a:lnTo>
                    <a:pt x="0" y="667126"/>
                  </a:lnTo>
                  <a:lnTo>
                    <a:pt x="667126" y="0"/>
                  </a:lnTo>
                  <a:close/>
                </a:path>
              </a:pathLst>
            </a:custGeom>
            <a:gradFill>
              <a:gsLst>
                <a:gs pos="16000">
                  <a:schemeClr val="bg1">
                    <a:alpha val="0"/>
                  </a:schemeClr>
                </a:gs>
                <a:gs pos="77000">
                  <a:schemeClr val="tx2">
                    <a:lumMod val="0"/>
                    <a:lumOff val="100000"/>
                  </a:schemeClr>
                </a:gs>
              </a:gsLst>
              <a:lin ang="78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53EB9DBD-7EC8-8749-8D2B-52C66972D46E}"/>
              </a:ext>
            </a:extLst>
          </p:cNvPr>
          <p:cNvSpPr txBox="1"/>
          <p:nvPr userDrawn="1"/>
        </p:nvSpPr>
        <p:spPr>
          <a:xfrm>
            <a:off x="7122912" y="4133697"/>
            <a:ext cx="3585557" cy="69249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sz="5000" b="0" kern="1200" cap="none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Thank You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C61EA87E-2139-1044-BE1B-4AB0B084247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9085" y="6218399"/>
            <a:ext cx="1539751" cy="557784"/>
          </a:xfrm>
          <a:prstGeom prst="rect">
            <a:avLst/>
          </a:prstGeom>
        </p:spPr>
      </p:pic>
      <p:sp>
        <p:nvSpPr>
          <p:cNvPr id="14" name="Copyright" descr="Confidential copyright VMware, Inc. 2021">
            <a:extLst>
              <a:ext uri="{FF2B5EF4-FFF2-40B4-BE49-F238E27FC236}">
                <a16:creationId xmlns:a16="http://schemas.microsoft.com/office/drawing/2014/main" id="{0472DE30-0E15-7848-A56B-12C2A04ED13B}"/>
              </a:ext>
            </a:extLst>
          </p:cNvPr>
          <p:cNvSpPr txBox="1"/>
          <p:nvPr userDrawn="1"/>
        </p:nvSpPr>
        <p:spPr bwMode="white">
          <a:xfrm flipH="1">
            <a:off x="1974533" y="6462226"/>
            <a:ext cx="1728888" cy="18669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Confidential </a:t>
            </a:r>
            <a:r>
              <a:rPr lang="en-US" sz="7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Arial" panose="020B0604020202020204" pitchFamily="34" charset="0"/>
              </a:rPr>
              <a:t>│</a:t>
            </a:r>
            <a:r>
              <a:rPr lang="en-US" sz="800" kern="1200" dirty="0">
                <a:solidFill>
                  <a:schemeClr val="tx2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©2021 VMware, Inc.</a:t>
            </a:r>
          </a:p>
        </p:txBody>
      </p:sp>
    </p:spTree>
    <p:extLst>
      <p:ext uri="{BB962C8B-B14F-4D97-AF65-F5344CB8AC3E}">
        <p14:creationId xmlns:p14="http://schemas.microsoft.com/office/powerpoint/2010/main" val="352651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 / Closing –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26675FC6-0703-3C42-8CBD-782318274E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-2096828" y="875736"/>
            <a:ext cx="8395793" cy="2908667"/>
            <a:chOff x="-2096828" y="875736"/>
            <a:chExt cx="8395793" cy="2908667"/>
          </a:xfrm>
        </p:grpSpPr>
        <p:sp>
          <p:nvSpPr>
            <p:cNvPr id="11" name="Freeform 10">
              <a:extLst>
                <a:ext uri="{FF2B5EF4-FFF2-40B4-BE49-F238E27FC236}">
                  <a16:creationId xmlns:a16="http://schemas.microsoft.com/office/drawing/2014/main" id="{32D62845-97D5-614C-B24D-84368E89A8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2700000">
              <a:off x="874528" y="-2095620"/>
              <a:ext cx="2453081" cy="8395793"/>
            </a:xfrm>
            <a:custGeom>
              <a:avLst/>
              <a:gdLst>
                <a:gd name="connsiteX0" fmla="*/ 0 w 2453081"/>
                <a:gd name="connsiteY0" fmla="*/ 2451371 h 8395793"/>
                <a:gd name="connsiteX1" fmla="*/ 951724 w 2453081"/>
                <a:gd name="connsiteY1" fmla="*/ 1499646 h 8395793"/>
                <a:gd name="connsiteX2" fmla="*/ 2451371 w 2453081"/>
                <a:gd name="connsiteY2" fmla="*/ 0 h 8395793"/>
                <a:gd name="connsiteX3" fmla="*/ 2451371 w 2453081"/>
                <a:gd name="connsiteY3" fmla="*/ 8322767 h 8395793"/>
                <a:gd name="connsiteX4" fmla="*/ 2453081 w 2453081"/>
                <a:gd name="connsiteY4" fmla="*/ 8340727 h 8395793"/>
                <a:gd name="connsiteX5" fmla="*/ 2453076 w 2453081"/>
                <a:gd name="connsiteY5" fmla="*/ 8395793 h 8395793"/>
                <a:gd name="connsiteX6" fmla="*/ 2107648 w 2453081"/>
                <a:gd name="connsiteY6" fmla="*/ 8050365 h 8395793"/>
                <a:gd name="connsiteX7" fmla="*/ 2107650 w 2453081"/>
                <a:gd name="connsiteY7" fmla="*/ 8050364 h 8395793"/>
                <a:gd name="connsiteX8" fmla="*/ 0 w 2453081"/>
                <a:gd name="connsiteY8" fmla="*/ 5942713 h 8395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453081" h="8395793">
                  <a:moveTo>
                    <a:pt x="0" y="2451371"/>
                  </a:moveTo>
                  <a:lnTo>
                    <a:pt x="951724" y="1499646"/>
                  </a:lnTo>
                  <a:lnTo>
                    <a:pt x="2451371" y="0"/>
                  </a:lnTo>
                  <a:lnTo>
                    <a:pt x="2451371" y="8322767"/>
                  </a:lnTo>
                  <a:lnTo>
                    <a:pt x="2453081" y="8340727"/>
                  </a:lnTo>
                  <a:lnTo>
                    <a:pt x="2453076" y="8395793"/>
                  </a:lnTo>
                  <a:lnTo>
                    <a:pt x="2107648" y="8050365"/>
                  </a:lnTo>
                  <a:lnTo>
                    <a:pt x="2107650" y="8050364"/>
                  </a:lnTo>
                  <a:lnTo>
                    <a:pt x="0" y="594271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2" name="Freeform 11">
              <a:extLst>
                <a:ext uri="{FF2B5EF4-FFF2-40B4-BE49-F238E27FC236}">
                  <a16:creationId xmlns:a16="http://schemas.microsoft.com/office/drawing/2014/main" id="{D8567B03-BB58-B046-8C08-41A6910CB7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18900000">
              <a:off x="-1169136" y="3117277"/>
              <a:ext cx="6372785" cy="667126"/>
            </a:xfrm>
            <a:custGeom>
              <a:avLst/>
              <a:gdLst>
                <a:gd name="connsiteX0" fmla="*/ 6372785 w 6372785"/>
                <a:gd name="connsiteY0" fmla="*/ 0 h 667126"/>
                <a:gd name="connsiteX1" fmla="*/ 6372785 w 6372785"/>
                <a:gd name="connsiteY1" fmla="*/ 667126 h 667126"/>
                <a:gd name="connsiteX2" fmla="*/ 0 w 6372785"/>
                <a:gd name="connsiteY2" fmla="*/ 667126 h 667126"/>
                <a:gd name="connsiteX3" fmla="*/ 667126 w 6372785"/>
                <a:gd name="connsiteY3" fmla="*/ 0 h 667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72785" h="667126">
                  <a:moveTo>
                    <a:pt x="6372785" y="0"/>
                  </a:moveTo>
                  <a:lnTo>
                    <a:pt x="6372785" y="667126"/>
                  </a:lnTo>
                  <a:lnTo>
                    <a:pt x="0" y="667126"/>
                  </a:lnTo>
                  <a:lnTo>
                    <a:pt x="667126" y="0"/>
                  </a:lnTo>
                  <a:close/>
                </a:path>
              </a:pathLst>
            </a:custGeom>
            <a:gradFill>
              <a:gsLst>
                <a:gs pos="16000">
                  <a:schemeClr val="bg1">
                    <a:alpha val="0"/>
                  </a:schemeClr>
                </a:gs>
                <a:gs pos="77000">
                  <a:schemeClr val="tx2">
                    <a:lumMod val="0"/>
                    <a:lumOff val="100000"/>
                  </a:schemeClr>
                </a:gs>
              </a:gsLst>
              <a:lin ang="78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1BD12A38-34FF-DD48-95F6-31F5ED4772C8}"/>
              </a:ext>
            </a:extLst>
          </p:cNvPr>
          <p:cNvSpPr txBox="1"/>
          <p:nvPr userDrawn="1"/>
        </p:nvSpPr>
        <p:spPr>
          <a:xfrm>
            <a:off x="7122912" y="4133697"/>
            <a:ext cx="3585557" cy="69249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r" defTabSz="914400" rtl="0" eaLnBrk="1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None/>
            </a:pPr>
            <a:r>
              <a:rPr lang="en-US" sz="5000" b="0" kern="1200" cap="none" baseline="0" dirty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Thank You</a:t>
            </a:r>
          </a:p>
        </p:txBody>
      </p:sp>
      <p:pic>
        <p:nvPicPr>
          <p:cNvPr id="14" name="Graphic 13">
            <a:extLst>
              <a:ext uri="{FF2B5EF4-FFF2-40B4-BE49-F238E27FC236}">
                <a16:creationId xmlns:a16="http://schemas.microsoft.com/office/drawing/2014/main" id="{BA341B9A-C8D2-EA4F-9D8A-9922D0AD01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9085" y="6218399"/>
            <a:ext cx="1539751" cy="557784"/>
          </a:xfrm>
          <a:prstGeom prst="rect">
            <a:avLst/>
          </a:prstGeom>
        </p:spPr>
      </p:pic>
      <p:sp>
        <p:nvSpPr>
          <p:cNvPr id="15" name="Copyright" descr="Confidential copyright VMware, Inc. 2021">
            <a:extLst>
              <a:ext uri="{FF2B5EF4-FFF2-40B4-BE49-F238E27FC236}">
                <a16:creationId xmlns:a16="http://schemas.microsoft.com/office/drawing/2014/main" id="{EA2C7395-580D-D445-BAF2-54BDC05A9BAD}"/>
              </a:ext>
            </a:extLst>
          </p:cNvPr>
          <p:cNvSpPr txBox="1"/>
          <p:nvPr userDrawn="1"/>
        </p:nvSpPr>
        <p:spPr bwMode="white">
          <a:xfrm flipH="1">
            <a:off x="1974533" y="6462226"/>
            <a:ext cx="1728888" cy="18669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Confidential </a:t>
            </a:r>
            <a:r>
              <a:rPr lang="en-US" sz="7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Arial" panose="020B0604020202020204" pitchFamily="34" charset="0"/>
              </a:rPr>
              <a:t>│</a:t>
            </a:r>
            <a:r>
              <a:rPr lang="en-US" sz="800" kern="1200" dirty="0">
                <a:solidFill>
                  <a:schemeClr val="tx2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©2021 VMware, Inc.</a:t>
            </a:r>
          </a:p>
        </p:txBody>
      </p:sp>
    </p:spTree>
    <p:extLst>
      <p:ext uri="{BB962C8B-B14F-4D97-AF65-F5344CB8AC3E}">
        <p14:creationId xmlns:p14="http://schemas.microsoft.com/office/powerpoint/2010/main" val="3672283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ont Check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029BE03A-21B0-4196-A033-4E90957BA1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z="2800" dirty="0">
                <a:solidFill>
                  <a:schemeClr val="bg1"/>
                </a:solidFill>
              </a:rPr>
              <a:t>Metropolis Font Check</a:t>
            </a:r>
          </a:p>
        </p:txBody>
      </p:sp>
      <p:sp>
        <p:nvSpPr>
          <p:cNvPr id="51" name="Subtitle 2">
            <a:extLst>
              <a:ext uri="{FF2B5EF4-FFF2-40B4-BE49-F238E27FC236}">
                <a16:creationId xmlns:a16="http://schemas.microsoft.com/office/drawing/2014/main" id="{CB049186-CC25-4BD3-8410-4DE62ED4B08B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592866" y="838105"/>
            <a:ext cx="10962687" cy="247743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bg1"/>
                </a:solidFill>
                <a:latin typeface="+mn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Is the Metropolis font installed on my computer?</a:t>
            </a:r>
          </a:p>
        </p:txBody>
      </p:sp>
      <p:sp>
        <p:nvSpPr>
          <p:cNvPr id="43" name="Rectangle 42" descr="Do the fonts in the words below match on your screen?">
            <a:extLst>
              <a:ext uri="{FF2B5EF4-FFF2-40B4-BE49-F238E27FC236}">
                <a16:creationId xmlns:a16="http://schemas.microsoft.com/office/drawing/2014/main" id="{51A92F24-FC82-4FA9-9362-801284731CC8}"/>
              </a:ext>
            </a:extLst>
          </p:cNvPr>
          <p:cNvSpPr/>
          <p:nvPr userDrawn="1"/>
        </p:nvSpPr>
        <p:spPr bwMode="gray">
          <a:xfrm>
            <a:off x="623363" y="1616678"/>
            <a:ext cx="4633737" cy="244100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100" dirty="0">
                <a:solidFill>
                  <a:schemeClr val="bg1"/>
                </a:solidFill>
              </a:rPr>
              <a:t>Do the fonts in the words below match on your screen?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B59E37DB-3217-4772-AE8E-E9673A1399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/>
          </p:cNvCxnSpPr>
          <p:nvPr userDrawn="1"/>
        </p:nvCxnSpPr>
        <p:spPr>
          <a:xfrm>
            <a:off x="623364" y="1860778"/>
            <a:ext cx="7299849" cy="0"/>
          </a:xfrm>
          <a:prstGeom prst="line">
            <a:avLst/>
          </a:prstGeom>
          <a:ln w="25400">
            <a:solidFill>
              <a:schemeClr val="accent5">
                <a:lumMod val="50000"/>
              </a:schemeClr>
            </a:solidFill>
            <a:miter lim="800000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F0DFE264-D676-EA48-BBA7-F4F0331FA2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57155" y="2219739"/>
            <a:ext cx="3088310" cy="557972"/>
          </a:xfrm>
          <a:prstGeom prst="rect">
            <a:avLst/>
          </a:prstGeom>
        </p:spPr>
      </p:pic>
      <p:sp>
        <p:nvSpPr>
          <p:cNvPr id="44" name="Text Placeholder 43">
            <a:extLst>
              <a:ext uri="{FF2B5EF4-FFF2-40B4-BE49-F238E27FC236}">
                <a16:creationId xmlns:a16="http://schemas.microsoft.com/office/drawing/2014/main" id="{DDDC76C1-EE98-469A-A6AD-21148374D6C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98114" y="2908233"/>
            <a:ext cx="5354637" cy="895350"/>
          </a:xfrm>
        </p:spPr>
        <p:txBody>
          <a:bodyPr/>
          <a:lstStyle>
            <a:lvl1pPr>
              <a:defRPr sz="4900">
                <a:solidFill>
                  <a:schemeClr val="bg1"/>
                </a:solidFill>
              </a:defRPr>
            </a:lvl1pPr>
            <a:lvl2pPr>
              <a:defRPr sz="3600">
                <a:solidFill>
                  <a:schemeClr val="bg1"/>
                </a:solidFill>
              </a:defRPr>
            </a:lvl2pPr>
            <a:lvl3pPr>
              <a:defRPr sz="3200">
                <a:solidFill>
                  <a:schemeClr val="bg1"/>
                </a:solidFill>
              </a:defRPr>
            </a:lvl3pPr>
            <a:lvl4pPr>
              <a:defRPr sz="2800">
                <a:solidFill>
                  <a:schemeClr val="bg1"/>
                </a:solidFill>
              </a:defRPr>
            </a:lvl4pPr>
            <a:lvl5pPr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Metropolis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BB7D6E-2488-A644-A910-415B17221F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30912" y="2242892"/>
            <a:ext cx="4743106" cy="538407"/>
          </a:xfrm>
          <a:prstGeom prst="rect">
            <a:avLst/>
          </a:prstGeom>
        </p:spPr>
      </p:pic>
      <p:sp>
        <p:nvSpPr>
          <p:cNvPr id="63" name="Text Placeholder 43">
            <a:extLst>
              <a:ext uri="{FF2B5EF4-FFF2-40B4-BE49-F238E27FC236}">
                <a16:creationId xmlns:a16="http://schemas.microsoft.com/office/drawing/2014/main" id="{6C28CB3F-7257-499E-B2F6-B9B1B38D820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983683" y="2908233"/>
            <a:ext cx="5354637" cy="895350"/>
          </a:xfrm>
        </p:spPr>
        <p:txBody>
          <a:bodyPr/>
          <a:lstStyle>
            <a:lvl1pPr>
              <a:defRPr sz="4900">
                <a:solidFill>
                  <a:schemeClr val="bg1"/>
                </a:solidFill>
                <a:latin typeface="+mj-lt"/>
              </a:defRPr>
            </a:lvl1pPr>
            <a:lvl2pPr>
              <a:defRPr sz="3600">
                <a:solidFill>
                  <a:schemeClr val="bg1"/>
                </a:solidFill>
              </a:defRPr>
            </a:lvl2pPr>
            <a:lvl3pPr>
              <a:defRPr sz="3200">
                <a:solidFill>
                  <a:schemeClr val="bg1"/>
                </a:solidFill>
              </a:defRPr>
            </a:lvl3pPr>
            <a:lvl4pPr>
              <a:defRPr sz="2800">
                <a:solidFill>
                  <a:schemeClr val="bg1"/>
                </a:solidFill>
              </a:defRPr>
            </a:lvl4pPr>
            <a:lvl5pPr>
              <a:defRPr sz="28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Metropolis Light</a:t>
            </a:r>
          </a:p>
        </p:txBody>
      </p:sp>
    </p:spTree>
    <p:extLst>
      <p:ext uri="{BB962C8B-B14F-4D97-AF65-F5344CB8AC3E}">
        <p14:creationId xmlns:p14="http://schemas.microsoft.com/office/powerpoint/2010/main" val="1425995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ey boxes">
            <a:extLst>
              <a:ext uri="{FF2B5EF4-FFF2-40B4-BE49-F238E27FC236}">
                <a16:creationId xmlns:a16="http://schemas.microsoft.com/office/drawing/2014/main" id="{E2F285D2-B641-461F-87F0-20A9C65B2EF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 bwMode="gray">
          <a:xfrm>
            <a:off x="609441" y="1600202"/>
            <a:ext cx="10055941" cy="4580469"/>
            <a:chOff x="609441" y="1600198"/>
            <a:chExt cx="10055941" cy="4580469"/>
          </a:xfrm>
        </p:grpSpPr>
        <p:sp>
          <p:nvSpPr>
            <p:cNvPr id="110" name="Rectangle 109">
              <a:extLst>
                <a:ext uri="{FF2B5EF4-FFF2-40B4-BE49-F238E27FC236}">
                  <a16:creationId xmlns:a16="http://schemas.microsoft.com/office/drawing/2014/main" id="{115EE1AC-AAA1-4CAF-886B-474B1A0C95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gray">
            <a:xfrm>
              <a:off x="609441" y="1600199"/>
              <a:ext cx="914203" cy="458046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11" name="Rectangle 110">
              <a:extLst>
                <a:ext uri="{FF2B5EF4-FFF2-40B4-BE49-F238E27FC236}">
                  <a16:creationId xmlns:a16="http://schemas.microsoft.com/office/drawing/2014/main" id="{7037B7F2-249C-4DB7-A4FF-AD7E08892A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gray">
            <a:xfrm>
              <a:off x="2436448" y="1600198"/>
              <a:ext cx="915282" cy="458046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12" name="Rectangle 111">
              <a:extLst>
                <a:ext uri="{FF2B5EF4-FFF2-40B4-BE49-F238E27FC236}">
                  <a16:creationId xmlns:a16="http://schemas.microsoft.com/office/drawing/2014/main" id="{6B02FE08-2379-4E6C-AE27-D7D2ECAB18B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gray">
            <a:xfrm>
              <a:off x="4263453" y="1600198"/>
              <a:ext cx="920909" cy="458046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13" name="Rectangle 112">
              <a:extLst>
                <a:ext uri="{FF2B5EF4-FFF2-40B4-BE49-F238E27FC236}">
                  <a16:creationId xmlns:a16="http://schemas.microsoft.com/office/drawing/2014/main" id="{D7C17E9A-3B70-4668-8EAE-9C7D73BACC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gray">
            <a:xfrm>
              <a:off x="6090459" y="1600198"/>
              <a:ext cx="920909" cy="458046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14" name="Rectangle 113">
              <a:extLst>
                <a:ext uri="{FF2B5EF4-FFF2-40B4-BE49-F238E27FC236}">
                  <a16:creationId xmlns:a16="http://schemas.microsoft.com/office/drawing/2014/main" id="{E02751E5-34AD-4357-BC67-2269F668FD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gray">
            <a:xfrm>
              <a:off x="7921943" y="1600198"/>
              <a:ext cx="916431" cy="458046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  <p:sp>
          <p:nvSpPr>
            <p:cNvPr id="115" name="Rectangle 114">
              <a:extLst>
                <a:ext uri="{FF2B5EF4-FFF2-40B4-BE49-F238E27FC236}">
                  <a16:creationId xmlns:a16="http://schemas.microsoft.com/office/drawing/2014/main" id="{452A85DA-B39F-40AB-B423-9F7CCB3D0D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/>
          </p:nvSpPr>
          <p:spPr bwMode="gray">
            <a:xfrm>
              <a:off x="9750028" y="1600198"/>
              <a:ext cx="915354" cy="4580468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dirty="0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FEACC7A9-0E02-EC44-8212-DCAA966470C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0" y="0"/>
            <a:ext cx="12188826" cy="6858004"/>
            <a:chOff x="0" y="0"/>
            <a:chExt cx="12188826" cy="6858004"/>
          </a:xfrm>
        </p:grpSpPr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5B6B4CFD-041A-4081-89A4-C2B194E6465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/>
          </p:nvCxnSpPr>
          <p:spPr bwMode="gray">
            <a:xfrm>
              <a:off x="609601" y="2683"/>
              <a:ext cx="0" cy="6855315"/>
            </a:xfrm>
            <a:prstGeom prst="line">
              <a:avLst/>
            </a:prstGeom>
            <a:ln w="9525">
              <a:solidFill>
                <a:schemeClr val="accent2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C63B978F-4215-434A-A0BE-E77776CE37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/>
          </p:nvCxnSpPr>
          <p:spPr bwMode="gray">
            <a:xfrm>
              <a:off x="1523644" y="2683"/>
              <a:ext cx="0" cy="6855315"/>
            </a:xfrm>
            <a:prstGeom prst="line">
              <a:avLst/>
            </a:prstGeom>
            <a:ln w="9525">
              <a:solidFill>
                <a:schemeClr val="accent2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09EEB78C-3DA9-4AD7-BFB1-207EDE403F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/>
          </p:nvCxnSpPr>
          <p:spPr bwMode="gray">
            <a:xfrm>
              <a:off x="1980665" y="2683"/>
              <a:ext cx="0" cy="6855315"/>
            </a:xfrm>
            <a:prstGeom prst="line">
              <a:avLst/>
            </a:prstGeom>
            <a:ln w="9525">
              <a:solidFill>
                <a:schemeClr val="accent2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F062D7CE-4A4A-4C41-833F-B30B3E74AEA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/>
          </p:nvCxnSpPr>
          <p:spPr bwMode="gray">
            <a:xfrm>
              <a:off x="2437686" y="2683"/>
              <a:ext cx="0" cy="6855315"/>
            </a:xfrm>
            <a:prstGeom prst="line">
              <a:avLst/>
            </a:prstGeom>
            <a:ln w="9525">
              <a:solidFill>
                <a:schemeClr val="accent2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>
              <a:extLst>
                <a:ext uri="{FF2B5EF4-FFF2-40B4-BE49-F238E27FC236}">
                  <a16:creationId xmlns:a16="http://schemas.microsoft.com/office/drawing/2014/main" id="{19C628EF-969E-4429-A992-9AD0AFECF8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/>
          </p:nvCxnSpPr>
          <p:spPr bwMode="gray">
            <a:xfrm>
              <a:off x="2894708" y="2683"/>
              <a:ext cx="0" cy="6855315"/>
            </a:xfrm>
            <a:prstGeom prst="line">
              <a:avLst/>
            </a:prstGeom>
            <a:ln w="9525">
              <a:solidFill>
                <a:schemeClr val="accent2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>
              <a:extLst>
                <a:ext uri="{FF2B5EF4-FFF2-40B4-BE49-F238E27FC236}">
                  <a16:creationId xmlns:a16="http://schemas.microsoft.com/office/drawing/2014/main" id="{8C7BD383-0D5C-4E3A-99F7-4DC5A51DF9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/>
          </p:nvCxnSpPr>
          <p:spPr bwMode="gray">
            <a:xfrm>
              <a:off x="3351729" y="2683"/>
              <a:ext cx="0" cy="6855315"/>
            </a:xfrm>
            <a:prstGeom prst="line">
              <a:avLst/>
            </a:prstGeom>
            <a:ln w="9525">
              <a:solidFill>
                <a:schemeClr val="accent2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90">
              <a:extLst>
                <a:ext uri="{FF2B5EF4-FFF2-40B4-BE49-F238E27FC236}">
                  <a16:creationId xmlns:a16="http://schemas.microsoft.com/office/drawing/2014/main" id="{FAA2EE63-4F24-4A26-9268-D15D92D5B0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/>
          </p:nvCxnSpPr>
          <p:spPr bwMode="gray">
            <a:xfrm>
              <a:off x="3808750" y="2683"/>
              <a:ext cx="0" cy="6855315"/>
            </a:xfrm>
            <a:prstGeom prst="line">
              <a:avLst/>
            </a:prstGeom>
            <a:ln w="9525">
              <a:solidFill>
                <a:schemeClr val="accent2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91">
              <a:extLst>
                <a:ext uri="{FF2B5EF4-FFF2-40B4-BE49-F238E27FC236}">
                  <a16:creationId xmlns:a16="http://schemas.microsoft.com/office/drawing/2014/main" id="{F64BB08D-864A-44D4-88F6-679DBAE518B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/>
          </p:nvCxnSpPr>
          <p:spPr bwMode="gray">
            <a:xfrm>
              <a:off x="4265772" y="2683"/>
              <a:ext cx="0" cy="6855315"/>
            </a:xfrm>
            <a:prstGeom prst="line">
              <a:avLst/>
            </a:prstGeom>
            <a:ln w="9525">
              <a:solidFill>
                <a:schemeClr val="accent2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9FA3F8A1-60DA-47E1-92DD-967475B2DF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/>
          </p:nvCxnSpPr>
          <p:spPr bwMode="gray">
            <a:xfrm>
              <a:off x="4722793" y="2683"/>
              <a:ext cx="0" cy="6855315"/>
            </a:xfrm>
            <a:prstGeom prst="line">
              <a:avLst/>
            </a:prstGeom>
            <a:ln w="9525">
              <a:solidFill>
                <a:schemeClr val="accent2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Straight Connector 93">
              <a:extLst>
                <a:ext uri="{FF2B5EF4-FFF2-40B4-BE49-F238E27FC236}">
                  <a16:creationId xmlns:a16="http://schemas.microsoft.com/office/drawing/2014/main" id="{4DECF40D-CC60-45F8-B236-F9FAC1F3E8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/>
          </p:nvCxnSpPr>
          <p:spPr bwMode="gray">
            <a:xfrm>
              <a:off x="5179814" y="2683"/>
              <a:ext cx="0" cy="6855315"/>
            </a:xfrm>
            <a:prstGeom prst="line">
              <a:avLst/>
            </a:prstGeom>
            <a:ln w="9525">
              <a:solidFill>
                <a:schemeClr val="accent2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623BAEC6-A3C2-4892-9093-BD8EA8A7E0F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/>
          </p:nvCxnSpPr>
          <p:spPr bwMode="gray">
            <a:xfrm>
              <a:off x="5636836" y="2683"/>
              <a:ext cx="0" cy="6855315"/>
            </a:xfrm>
            <a:prstGeom prst="line">
              <a:avLst/>
            </a:prstGeom>
            <a:ln w="9525">
              <a:solidFill>
                <a:schemeClr val="accent2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Straight Connector 95">
              <a:extLst>
                <a:ext uri="{FF2B5EF4-FFF2-40B4-BE49-F238E27FC236}">
                  <a16:creationId xmlns:a16="http://schemas.microsoft.com/office/drawing/2014/main" id="{D4E16FB9-EDCA-4CA6-9212-0AEBFCE175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/>
          </p:nvCxnSpPr>
          <p:spPr bwMode="gray">
            <a:xfrm>
              <a:off x="6093857" y="2683"/>
              <a:ext cx="0" cy="6855315"/>
            </a:xfrm>
            <a:prstGeom prst="line">
              <a:avLst/>
            </a:prstGeom>
            <a:ln w="9525">
              <a:solidFill>
                <a:schemeClr val="accent2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F3AE637F-804F-4244-9AA9-FF4A629A14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/>
          </p:nvCxnSpPr>
          <p:spPr bwMode="gray">
            <a:xfrm>
              <a:off x="6550878" y="2683"/>
              <a:ext cx="0" cy="6855315"/>
            </a:xfrm>
            <a:prstGeom prst="line">
              <a:avLst/>
            </a:prstGeom>
            <a:ln w="9525">
              <a:solidFill>
                <a:schemeClr val="accent2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Straight Connector 97">
              <a:extLst>
                <a:ext uri="{FF2B5EF4-FFF2-40B4-BE49-F238E27FC236}">
                  <a16:creationId xmlns:a16="http://schemas.microsoft.com/office/drawing/2014/main" id="{5EFB8414-3949-428A-B700-7C38A44425B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/>
          </p:nvCxnSpPr>
          <p:spPr bwMode="gray">
            <a:xfrm>
              <a:off x="7007900" y="2683"/>
              <a:ext cx="0" cy="6855315"/>
            </a:xfrm>
            <a:prstGeom prst="line">
              <a:avLst/>
            </a:prstGeom>
            <a:ln w="9525">
              <a:solidFill>
                <a:schemeClr val="accent2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Straight Connector 98">
              <a:extLst>
                <a:ext uri="{FF2B5EF4-FFF2-40B4-BE49-F238E27FC236}">
                  <a16:creationId xmlns:a16="http://schemas.microsoft.com/office/drawing/2014/main" id="{BA61D1AB-B7D2-4169-B38F-56371D50E1D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/>
          </p:nvCxnSpPr>
          <p:spPr bwMode="gray">
            <a:xfrm>
              <a:off x="7464921" y="2683"/>
              <a:ext cx="0" cy="6855315"/>
            </a:xfrm>
            <a:prstGeom prst="line">
              <a:avLst/>
            </a:prstGeom>
            <a:ln w="9525">
              <a:solidFill>
                <a:schemeClr val="accent2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Straight Connector 99">
              <a:extLst>
                <a:ext uri="{FF2B5EF4-FFF2-40B4-BE49-F238E27FC236}">
                  <a16:creationId xmlns:a16="http://schemas.microsoft.com/office/drawing/2014/main" id="{D00C4593-A442-4B6C-8E9D-80BFEB1746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/>
          </p:nvCxnSpPr>
          <p:spPr bwMode="gray">
            <a:xfrm>
              <a:off x="7921943" y="2683"/>
              <a:ext cx="0" cy="6855315"/>
            </a:xfrm>
            <a:prstGeom prst="line">
              <a:avLst/>
            </a:prstGeom>
            <a:ln w="9525">
              <a:solidFill>
                <a:schemeClr val="accent2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Straight Connector 100">
              <a:extLst>
                <a:ext uri="{FF2B5EF4-FFF2-40B4-BE49-F238E27FC236}">
                  <a16:creationId xmlns:a16="http://schemas.microsoft.com/office/drawing/2014/main" id="{95B5E413-FAFF-430F-B105-4D122D50AE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/>
          </p:nvCxnSpPr>
          <p:spPr bwMode="gray">
            <a:xfrm>
              <a:off x="8378964" y="2683"/>
              <a:ext cx="0" cy="6855315"/>
            </a:xfrm>
            <a:prstGeom prst="line">
              <a:avLst/>
            </a:prstGeom>
            <a:ln w="9525">
              <a:solidFill>
                <a:schemeClr val="accent2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2B845328-662D-4D12-A209-6A0B1E78DF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/>
          </p:nvCxnSpPr>
          <p:spPr bwMode="gray">
            <a:xfrm>
              <a:off x="8835985" y="2683"/>
              <a:ext cx="0" cy="6855315"/>
            </a:xfrm>
            <a:prstGeom prst="line">
              <a:avLst/>
            </a:prstGeom>
            <a:ln w="9525">
              <a:solidFill>
                <a:schemeClr val="accent2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2AC19B5D-D919-4A48-953C-03994329E19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/>
          </p:nvCxnSpPr>
          <p:spPr bwMode="gray">
            <a:xfrm>
              <a:off x="9750028" y="2683"/>
              <a:ext cx="0" cy="6855315"/>
            </a:xfrm>
            <a:prstGeom prst="line">
              <a:avLst/>
            </a:prstGeom>
            <a:ln w="9525">
              <a:solidFill>
                <a:schemeClr val="accent2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Straight Connector 103">
              <a:extLst>
                <a:ext uri="{FF2B5EF4-FFF2-40B4-BE49-F238E27FC236}">
                  <a16:creationId xmlns:a16="http://schemas.microsoft.com/office/drawing/2014/main" id="{AC81C8DC-CB2F-445A-8F7B-5A864393B5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/>
          </p:nvCxnSpPr>
          <p:spPr bwMode="gray">
            <a:xfrm>
              <a:off x="9293007" y="2683"/>
              <a:ext cx="0" cy="6855315"/>
            </a:xfrm>
            <a:prstGeom prst="line">
              <a:avLst/>
            </a:prstGeom>
            <a:ln w="9525">
              <a:solidFill>
                <a:schemeClr val="accent2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F3CD9F68-6C35-4B43-B8E1-1ABF75D8D5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/>
          </p:nvCxnSpPr>
          <p:spPr bwMode="gray">
            <a:xfrm>
              <a:off x="10207049" y="2683"/>
              <a:ext cx="0" cy="6855315"/>
            </a:xfrm>
            <a:prstGeom prst="line">
              <a:avLst/>
            </a:prstGeom>
            <a:ln w="9525">
              <a:solidFill>
                <a:schemeClr val="accent2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Straight Connector 105">
              <a:extLst>
                <a:ext uri="{FF2B5EF4-FFF2-40B4-BE49-F238E27FC236}">
                  <a16:creationId xmlns:a16="http://schemas.microsoft.com/office/drawing/2014/main" id="{BBBCE95B-721C-44A5-8B94-8F0E42FF53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/>
          </p:nvCxnSpPr>
          <p:spPr bwMode="gray">
            <a:xfrm>
              <a:off x="10664071" y="2683"/>
              <a:ext cx="0" cy="6855315"/>
            </a:xfrm>
            <a:prstGeom prst="line">
              <a:avLst/>
            </a:prstGeom>
            <a:ln w="9525">
              <a:solidFill>
                <a:schemeClr val="accent2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Straight Connector 106">
              <a:extLst>
                <a:ext uri="{FF2B5EF4-FFF2-40B4-BE49-F238E27FC236}">
                  <a16:creationId xmlns:a16="http://schemas.microsoft.com/office/drawing/2014/main" id="{3B934F61-1ED7-4209-A1E3-04C68085B1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/>
          </p:nvCxnSpPr>
          <p:spPr bwMode="gray">
            <a:xfrm>
              <a:off x="11121092" y="2683"/>
              <a:ext cx="0" cy="6855315"/>
            </a:xfrm>
            <a:prstGeom prst="line">
              <a:avLst/>
            </a:prstGeom>
            <a:ln w="9525">
              <a:solidFill>
                <a:schemeClr val="accent2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>
              <a:extLst>
                <a:ext uri="{FF2B5EF4-FFF2-40B4-BE49-F238E27FC236}">
                  <a16:creationId xmlns:a16="http://schemas.microsoft.com/office/drawing/2014/main" id="{8F636E46-095E-439D-B78B-EBC72DB2329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/>
          </p:nvCxnSpPr>
          <p:spPr bwMode="gray">
            <a:xfrm>
              <a:off x="1066622" y="2683"/>
              <a:ext cx="0" cy="6855315"/>
            </a:xfrm>
            <a:prstGeom prst="line">
              <a:avLst/>
            </a:prstGeom>
            <a:ln w="9525">
              <a:solidFill>
                <a:schemeClr val="accent2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Straight Connector 108">
              <a:extLst>
                <a:ext uri="{FF2B5EF4-FFF2-40B4-BE49-F238E27FC236}">
                  <a16:creationId xmlns:a16="http://schemas.microsoft.com/office/drawing/2014/main" id="{61497272-E949-488B-B9F6-FD10BA6526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/>
          </p:nvCxnSpPr>
          <p:spPr bwMode="gray">
            <a:xfrm>
              <a:off x="11572105" y="2683"/>
              <a:ext cx="0" cy="6855315"/>
            </a:xfrm>
            <a:prstGeom prst="line">
              <a:avLst/>
            </a:prstGeom>
            <a:ln w="9525">
              <a:solidFill>
                <a:schemeClr val="accent2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E34689D4-9BAE-40BF-B953-E1A0CA4F5C1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/>
          </p:nvCxnSpPr>
          <p:spPr bwMode="gray">
            <a:xfrm rot="5400000">
              <a:off x="6094413" y="-6094413"/>
              <a:ext cx="0" cy="12188826"/>
            </a:xfrm>
            <a:prstGeom prst="line">
              <a:avLst/>
            </a:prstGeom>
            <a:ln w="9525">
              <a:solidFill>
                <a:schemeClr val="accent2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674A3364-6F4C-4749-A110-B336801330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/>
          </p:nvCxnSpPr>
          <p:spPr bwMode="gray">
            <a:xfrm rot="5400000">
              <a:off x="6094413" y="-5637212"/>
              <a:ext cx="0" cy="12188826"/>
            </a:xfrm>
            <a:prstGeom prst="line">
              <a:avLst/>
            </a:prstGeom>
            <a:ln w="9525">
              <a:solidFill>
                <a:schemeClr val="accent2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690EC6B6-039D-4549-B1B1-8FF8A3FC2F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/>
          </p:nvCxnSpPr>
          <p:spPr bwMode="gray">
            <a:xfrm rot="5400000">
              <a:off x="6094413" y="-5180012"/>
              <a:ext cx="0" cy="12188826"/>
            </a:xfrm>
            <a:prstGeom prst="line">
              <a:avLst/>
            </a:prstGeom>
            <a:ln w="9525">
              <a:solidFill>
                <a:schemeClr val="accent2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155F4FAC-9412-45E9-99EC-FDC351D6045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/>
          </p:nvCxnSpPr>
          <p:spPr bwMode="gray">
            <a:xfrm rot="5400000">
              <a:off x="6094413" y="-3120239"/>
              <a:ext cx="0" cy="12188826"/>
            </a:xfrm>
            <a:prstGeom prst="line">
              <a:avLst/>
            </a:prstGeom>
            <a:ln w="9525">
              <a:solidFill>
                <a:schemeClr val="accent2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5A0C0A33-67B3-48C9-9B83-C39DFDEF5E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/>
          </p:nvCxnSpPr>
          <p:spPr bwMode="gray">
            <a:xfrm rot="5400000">
              <a:off x="6094413" y="-2663039"/>
              <a:ext cx="0" cy="12188826"/>
            </a:xfrm>
            <a:prstGeom prst="line">
              <a:avLst/>
            </a:prstGeom>
            <a:ln w="9525">
              <a:solidFill>
                <a:schemeClr val="accent2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A87FF284-D960-4A05-8053-9886608C65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/>
          </p:nvCxnSpPr>
          <p:spPr bwMode="gray">
            <a:xfrm rot="5400000">
              <a:off x="6094413" y="-2205839"/>
              <a:ext cx="0" cy="12188826"/>
            </a:xfrm>
            <a:prstGeom prst="line">
              <a:avLst/>
            </a:prstGeom>
            <a:ln w="9525">
              <a:solidFill>
                <a:schemeClr val="accent2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6BA61019-342C-4EDD-97C6-EDA59774644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/>
          </p:nvCxnSpPr>
          <p:spPr bwMode="gray">
            <a:xfrm rot="5400000">
              <a:off x="6094413" y="-1748639"/>
              <a:ext cx="0" cy="12188826"/>
            </a:xfrm>
            <a:prstGeom prst="line">
              <a:avLst/>
            </a:prstGeom>
            <a:ln w="9525">
              <a:solidFill>
                <a:schemeClr val="accent2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234785CB-17D0-49DD-8DC9-3C93626DC77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/>
          </p:nvCxnSpPr>
          <p:spPr bwMode="gray">
            <a:xfrm rot="5400000">
              <a:off x="6094413" y="-1291438"/>
              <a:ext cx="0" cy="12188826"/>
            </a:xfrm>
            <a:prstGeom prst="line">
              <a:avLst/>
            </a:prstGeom>
            <a:ln w="9525">
              <a:solidFill>
                <a:schemeClr val="accent2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425DB222-E3A0-48A3-BBD5-FD2616577D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/>
          </p:nvCxnSpPr>
          <p:spPr bwMode="gray">
            <a:xfrm rot="5400000">
              <a:off x="6094413" y="-834238"/>
              <a:ext cx="0" cy="12188826"/>
            </a:xfrm>
            <a:prstGeom prst="line">
              <a:avLst/>
            </a:prstGeom>
            <a:ln w="9525">
              <a:solidFill>
                <a:schemeClr val="accent2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C433E4E5-A945-4652-B574-37C6580344B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 bwMode="gray">
            <a:xfrm flipH="1">
              <a:off x="1" y="5717375"/>
              <a:ext cx="12188825" cy="0"/>
            </a:xfrm>
            <a:prstGeom prst="line">
              <a:avLst/>
            </a:prstGeom>
            <a:ln w="9525">
              <a:solidFill>
                <a:schemeClr val="accent2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352A597B-2B35-4BD4-B07E-D8CEF25A59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/>
          </p:nvCxnSpPr>
          <p:spPr bwMode="gray">
            <a:xfrm rot="5400000">
              <a:off x="6094413" y="763591"/>
              <a:ext cx="0" cy="12188826"/>
            </a:xfrm>
            <a:prstGeom prst="line">
              <a:avLst/>
            </a:prstGeom>
            <a:ln w="9525">
              <a:solidFill>
                <a:schemeClr val="accent2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9351C336-9D65-42C9-A33F-6971E6322E4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/>
          </p:nvCxnSpPr>
          <p:spPr bwMode="gray">
            <a:xfrm rot="5400000">
              <a:off x="6094413" y="-5637213"/>
              <a:ext cx="0" cy="12188826"/>
            </a:xfrm>
            <a:prstGeom prst="line">
              <a:avLst/>
            </a:prstGeom>
            <a:ln w="9525">
              <a:solidFill>
                <a:schemeClr val="accent2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FCAD9518-36D4-43F7-839D-D8FE389DF1F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/>
          </p:nvCxnSpPr>
          <p:spPr bwMode="gray">
            <a:xfrm rot="5400000">
              <a:off x="6094413" y="-4951412"/>
              <a:ext cx="0" cy="12188826"/>
            </a:xfrm>
            <a:prstGeom prst="line">
              <a:avLst/>
            </a:prstGeom>
            <a:ln w="9525">
              <a:solidFill>
                <a:schemeClr val="accent2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>
              <a:extLst>
                <a:ext uri="{FF2B5EF4-FFF2-40B4-BE49-F238E27FC236}">
                  <a16:creationId xmlns:a16="http://schemas.microsoft.com/office/drawing/2014/main" id="{55575B3F-2A8B-4175-B6A5-D60652B87ED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/>
          </p:nvCxnSpPr>
          <p:spPr bwMode="gray">
            <a:xfrm rot="5400000">
              <a:off x="6094413" y="86256"/>
              <a:ext cx="0" cy="12188826"/>
            </a:xfrm>
            <a:prstGeom prst="line">
              <a:avLst/>
            </a:prstGeom>
            <a:ln w="9525">
              <a:solidFill>
                <a:schemeClr val="accent2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>
              <a:extLst>
                <a:ext uri="{FF2B5EF4-FFF2-40B4-BE49-F238E27FC236}">
                  <a16:creationId xmlns:a16="http://schemas.microsoft.com/office/drawing/2014/main" id="{1CCC90FC-8476-4A2A-8DF1-ECAB053A24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/>
          </p:nvCxnSpPr>
          <p:spPr bwMode="gray">
            <a:xfrm rot="5400000">
              <a:off x="6094413" y="306387"/>
              <a:ext cx="0" cy="12188826"/>
            </a:xfrm>
            <a:prstGeom prst="line">
              <a:avLst/>
            </a:prstGeom>
            <a:ln w="9525">
              <a:solidFill>
                <a:schemeClr val="accent2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DFB03C8E-4661-465A-B25F-147D497525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/>
          </p:nvCxnSpPr>
          <p:spPr bwMode="gray">
            <a:xfrm rot="5400000">
              <a:off x="6094413" y="-4034639"/>
              <a:ext cx="0" cy="12188826"/>
            </a:xfrm>
            <a:prstGeom prst="line">
              <a:avLst/>
            </a:prstGeom>
            <a:ln w="9525">
              <a:solidFill>
                <a:schemeClr val="accent2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88C8E030-5491-4C40-9E10-B197BD5CD5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/>
          </p:nvCxnSpPr>
          <p:spPr bwMode="gray">
            <a:xfrm rot="5400000">
              <a:off x="6094413" y="-3577439"/>
              <a:ext cx="0" cy="12188826"/>
            </a:xfrm>
            <a:prstGeom prst="line">
              <a:avLst/>
            </a:prstGeom>
            <a:ln w="9525">
              <a:solidFill>
                <a:schemeClr val="accent2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E0EBA261-0409-41DC-98E2-4BF8173333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>
              <a:cxnSpLocks/>
            </p:cNvCxnSpPr>
            <p:nvPr/>
          </p:nvCxnSpPr>
          <p:spPr bwMode="gray">
            <a:xfrm rot="5400000">
              <a:off x="6094413" y="-4494212"/>
              <a:ext cx="0" cy="12188826"/>
            </a:xfrm>
            <a:prstGeom prst="line">
              <a:avLst/>
            </a:prstGeom>
            <a:ln w="9525">
              <a:solidFill>
                <a:schemeClr val="accent2"/>
              </a:solidFill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60587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Section Header – Pl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9107" y="938794"/>
            <a:ext cx="6555971" cy="1229360"/>
          </a:xfrm>
        </p:spPr>
        <p:txBody>
          <a:bodyPr wrap="square" anchor="b"/>
          <a:lstStyle>
            <a:lvl1pPr algn="l">
              <a:defRPr sz="3600" b="0" cap="none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Section Title Option 2 </a:t>
            </a:r>
            <a:br>
              <a:rPr lang="en-US" dirty="0"/>
            </a:br>
            <a:r>
              <a:rPr lang="en-US" dirty="0"/>
              <a:t>Plum and Indigo Color Theme</a:t>
            </a:r>
          </a:p>
        </p:txBody>
      </p:sp>
      <p:sp>
        <p:nvSpPr>
          <p:cNvPr id="128" name="Subtitle">
            <a:extLst>
              <a:ext uri="{FF2B5EF4-FFF2-40B4-BE49-F238E27FC236}">
                <a16:creationId xmlns:a16="http://schemas.microsoft.com/office/drawing/2014/main" id="{6EBAFA4D-7B92-4E38-8320-94F3BCA2E41C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602966" y="2267712"/>
            <a:ext cx="6408402" cy="70088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text</a:t>
            </a:r>
          </a:p>
        </p:txBody>
      </p:sp>
      <p:grpSp>
        <p:nvGrpSpPr>
          <p:cNvPr id="3" name="parallelogram graphics">
            <a:extLst>
              <a:ext uri="{FF2B5EF4-FFF2-40B4-BE49-F238E27FC236}">
                <a16:creationId xmlns:a16="http://schemas.microsoft.com/office/drawing/2014/main" id="{19D37C71-0080-7E44-8BBF-B45818A350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180604" y="3294915"/>
            <a:ext cx="9157084" cy="2284913"/>
            <a:chOff x="5180604" y="3294915"/>
            <a:chExt cx="9157084" cy="2284913"/>
          </a:xfrm>
        </p:grpSpPr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BC7C29EF-2F18-D94B-B2F7-6E9AFD0EC7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2700000">
              <a:off x="8616689" y="-141170"/>
              <a:ext cx="2284913" cy="9157084"/>
            </a:xfrm>
            <a:custGeom>
              <a:avLst/>
              <a:gdLst>
                <a:gd name="connsiteX0" fmla="*/ 1 w 2284913"/>
                <a:gd name="connsiteY0" fmla="*/ 0 h 9157084"/>
                <a:gd name="connsiteX1" fmla="*/ 2284913 w 2284913"/>
                <a:gd name="connsiteY1" fmla="*/ 2284913 h 9157084"/>
                <a:gd name="connsiteX2" fmla="*/ 2284913 w 2284913"/>
                <a:gd name="connsiteY2" fmla="*/ 6872172 h 9157084"/>
                <a:gd name="connsiteX3" fmla="*/ 0 w 2284913"/>
                <a:gd name="connsiteY3" fmla="*/ 9157084 h 9157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4913" h="9157084">
                  <a:moveTo>
                    <a:pt x="1" y="0"/>
                  </a:moveTo>
                  <a:lnTo>
                    <a:pt x="2284913" y="2284913"/>
                  </a:lnTo>
                  <a:lnTo>
                    <a:pt x="2284913" y="6872172"/>
                  </a:lnTo>
                  <a:lnTo>
                    <a:pt x="0" y="9157084"/>
                  </a:lnTo>
                  <a:close/>
                </a:path>
              </a:pathLst>
            </a:custGeom>
            <a:gradFill>
              <a:gsLst>
                <a:gs pos="24000">
                  <a:srgbClr val="7F35AB"/>
                </a:gs>
                <a:gs pos="87000">
                  <a:srgbClr val="264088"/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8D3A6683-B1EA-4507-96A9-030793602B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2700000">
              <a:off x="9753830" y="1674737"/>
              <a:ext cx="970552" cy="6485190"/>
            </a:xfrm>
            <a:custGeom>
              <a:avLst/>
              <a:gdLst>
                <a:gd name="connsiteX0" fmla="*/ 1 w 970552"/>
                <a:gd name="connsiteY0" fmla="*/ 0 h 6485190"/>
                <a:gd name="connsiteX1" fmla="*/ 970552 w 970552"/>
                <a:gd name="connsiteY1" fmla="*/ 970551 h 6485190"/>
                <a:gd name="connsiteX2" fmla="*/ 970552 w 970552"/>
                <a:gd name="connsiteY2" fmla="*/ 5514638 h 6485190"/>
                <a:gd name="connsiteX3" fmla="*/ 0 w 970552"/>
                <a:gd name="connsiteY3" fmla="*/ 6485190 h 6485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0552" h="6485190">
                  <a:moveTo>
                    <a:pt x="1" y="0"/>
                  </a:moveTo>
                  <a:lnTo>
                    <a:pt x="970552" y="970551"/>
                  </a:lnTo>
                  <a:lnTo>
                    <a:pt x="970552" y="5514638"/>
                  </a:lnTo>
                  <a:lnTo>
                    <a:pt x="0" y="6485190"/>
                  </a:lnTo>
                  <a:close/>
                </a:path>
              </a:pathLst>
            </a:custGeom>
            <a:gradFill>
              <a:gsLst>
                <a:gs pos="20000">
                  <a:srgbClr val="7F35AB"/>
                </a:gs>
                <a:gs pos="95000">
                  <a:schemeClr val="bg1"/>
                </a:gs>
                <a:gs pos="74000">
                  <a:schemeClr val="bg1">
                    <a:alpha val="79000"/>
                  </a:schemeClr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909A2A30-C1F1-4C49-94D5-E4E16E0E0B2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9085" y="6218399"/>
            <a:ext cx="1539751" cy="557784"/>
          </a:xfrm>
          <a:prstGeom prst="rect">
            <a:avLst/>
          </a:prstGeom>
        </p:spPr>
      </p:pic>
      <p:sp>
        <p:nvSpPr>
          <p:cNvPr id="14" name="Copyright" descr="Confidential copyright VMware, Inc. 2021">
            <a:extLst>
              <a:ext uri="{FF2B5EF4-FFF2-40B4-BE49-F238E27FC236}">
                <a16:creationId xmlns:a16="http://schemas.microsoft.com/office/drawing/2014/main" id="{6347E559-D276-EB42-99BE-792521944F2A}"/>
              </a:ext>
            </a:extLst>
          </p:cNvPr>
          <p:cNvSpPr txBox="1"/>
          <p:nvPr userDrawn="1"/>
        </p:nvSpPr>
        <p:spPr bwMode="white">
          <a:xfrm flipH="1">
            <a:off x="1974533" y="6462226"/>
            <a:ext cx="1728888" cy="18669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Confidential </a:t>
            </a:r>
            <a:r>
              <a:rPr lang="en-US" sz="7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Arial" panose="020B0604020202020204" pitchFamily="34" charset="0"/>
              </a:rPr>
              <a:t>│</a:t>
            </a:r>
            <a:r>
              <a:rPr lang="en-US" sz="800" kern="1200" dirty="0">
                <a:solidFill>
                  <a:schemeClr val="tx2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©2021 VMware, Inc.</a:t>
            </a:r>
          </a:p>
        </p:txBody>
      </p:sp>
      <p:sp>
        <p:nvSpPr>
          <p:cNvPr id="15" name="page number">
            <a:extLst>
              <a:ext uri="{FF2B5EF4-FFF2-40B4-BE49-F238E27FC236}">
                <a16:creationId xmlns:a16="http://schemas.microsoft.com/office/drawing/2014/main" id="{8424C6A4-7F55-9842-969F-317F913DCB90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9964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O NOT USE">
    <p:bg>
      <p:bgPr>
        <a:solidFill>
          <a:srgbClr val="EC77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D5AED08D-D489-4C23-BFE9-9C4A6A94C4DA}"/>
              </a:ext>
            </a:extLst>
          </p:cNvPr>
          <p:cNvSpPr txBox="1"/>
          <p:nvPr userDrawn="1"/>
        </p:nvSpPr>
        <p:spPr>
          <a:xfrm>
            <a:off x="606392" y="721895"/>
            <a:ext cx="10876547" cy="4880008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US" sz="5400" spc="300" dirty="0">
                <a:solidFill>
                  <a:schemeClr val="tx2">
                    <a:lumMod val="50000"/>
                  </a:schemeClr>
                </a:solidFill>
              </a:rPr>
              <a:t>DO NOT USE </a:t>
            </a:r>
          </a:p>
          <a:p>
            <a:pPr algn="ctr">
              <a:lnSpc>
                <a:spcPct val="90000"/>
              </a:lnSpc>
            </a:pPr>
            <a:endParaRPr lang="en-US" sz="5400" spc="300" dirty="0">
              <a:solidFill>
                <a:schemeClr val="tx2">
                  <a:lumMod val="50000"/>
                </a:schemeClr>
              </a:solidFill>
            </a:endParaRPr>
          </a:p>
          <a:p>
            <a:pPr algn="ctr">
              <a:lnSpc>
                <a:spcPct val="90000"/>
              </a:lnSpc>
            </a:pPr>
            <a:r>
              <a:rPr lang="en-US" sz="5400" spc="300" dirty="0">
                <a:solidFill>
                  <a:schemeClr val="tx2">
                    <a:lumMod val="50000"/>
                  </a:schemeClr>
                </a:solidFill>
              </a:rPr>
              <a:t>ALL LAYOUTS PAST THIS ARE NOT PART OF THIS TEMPLATE</a:t>
            </a:r>
          </a:p>
        </p:txBody>
      </p:sp>
    </p:spTree>
    <p:extLst>
      <p:ext uri="{BB962C8B-B14F-4D97-AF65-F5344CB8AC3E}">
        <p14:creationId xmlns:p14="http://schemas.microsoft.com/office/powerpoint/2010/main" val="2244077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,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ontent Placeholder 17">
            <a:extLst>
              <a:ext uri="{FF2B5EF4-FFF2-40B4-BE49-F238E27FC236}">
                <a16:creationId xmlns:a16="http://schemas.microsoft.com/office/drawing/2014/main" id="{D034FA3F-D529-4D8B-B6EC-A8341FCAF67E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16505" y="4551217"/>
            <a:ext cx="10972800" cy="1620984"/>
          </a:xfrm>
        </p:spPr>
        <p:txBody>
          <a:bodyPr/>
          <a:lstStyle>
            <a:lvl1pPr>
              <a:spcBef>
                <a:spcPts val="1500"/>
              </a:spcBef>
              <a:defRPr/>
            </a:lvl1pPr>
            <a:lvl2pPr>
              <a:spcBef>
                <a:spcPts val="300"/>
              </a:spcBef>
              <a:defRPr/>
            </a:lvl2pPr>
            <a:lvl5pPr>
              <a:defRPr/>
            </a:lvl5pPr>
            <a:lvl6pPr>
              <a:defRPr/>
            </a:lvl6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  <a:p>
            <a:pPr lvl="5"/>
            <a:r>
              <a:rPr lang="en-US"/>
              <a:t>Sixth level</a:t>
            </a:r>
          </a:p>
          <a:p>
            <a:pPr lvl="6"/>
            <a:r>
              <a:rPr lang="en-US"/>
              <a:t>Seventh level</a:t>
            </a:r>
          </a:p>
          <a:p>
            <a:pPr lvl="7"/>
            <a:r>
              <a:rPr lang="en-US"/>
              <a:t>Eighth level</a:t>
            </a:r>
          </a:p>
          <a:p>
            <a:pPr lvl="8"/>
            <a:r>
              <a:rPr lang="en-US"/>
              <a:t>Ninth level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7E3E8B-0F66-4996-9785-6E9531D89A5A}"/>
              </a:ext>
            </a:extLst>
          </p:cNvPr>
          <p:cNvSpPr txBox="1"/>
          <p:nvPr userDrawn="1"/>
        </p:nvSpPr>
        <p:spPr>
          <a:xfrm>
            <a:off x="11490941" y="6388101"/>
            <a:ext cx="437990" cy="365125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r">
              <a:lnSpc>
                <a:spcPct val="90000"/>
              </a:lnSpc>
            </a:pPr>
            <a:fld id="{7A51DB15-7364-4F0B-A3A0-1309F8830053}" type="slidenum">
              <a:rPr lang="en-US" sz="800" smtClean="0">
                <a:latin typeface="+mj-lt"/>
              </a:rPr>
              <a:pPr algn="r">
                <a:lnSpc>
                  <a:spcPct val="90000"/>
                </a:lnSpc>
              </a:pPr>
              <a:t>‹#›</a:t>
            </a:fld>
            <a:endParaRPr lang="en-US" sz="1799">
              <a:latin typeface="+mj-lt"/>
            </a:endParaRP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216D2F66-BB7F-4F0E-A224-A105F87676EF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592867" y="811831"/>
            <a:ext cx="10987947" cy="247743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999">
                <a:solidFill>
                  <a:schemeClr val="accent4"/>
                </a:solidFill>
                <a:latin typeface="+mn-lt"/>
              </a:defRPr>
            </a:lvl1pPr>
            <a:lvl2pPr marL="457063" indent="0" algn="ctr">
              <a:buNone/>
              <a:defRPr sz="1999"/>
            </a:lvl2pPr>
            <a:lvl3pPr marL="914126" indent="0" algn="ctr">
              <a:buNone/>
              <a:defRPr sz="1799"/>
            </a:lvl3pPr>
            <a:lvl4pPr marL="1371189" indent="0" algn="ctr">
              <a:buNone/>
              <a:defRPr sz="1600"/>
            </a:lvl4pPr>
            <a:lvl5pPr marL="1828251" indent="0" algn="ctr">
              <a:buNone/>
              <a:defRPr sz="1600"/>
            </a:lvl5pPr>
            <a:lvl6pPr marL="2285314" indent="0" algn="ctr">
              <a:buNone/>
              <a:defRPr sz="1600"/>
            </a:lvl6pPr>
            <a:lvl7pPr marL="2742377" indent="0" algn="ctr">
              <a:buNone/>
              <a:defRPr sz="1600"/>
            </a:lvl7pPr>
            <a:lvl8pPr marL="3199440" indent="0" algn="ctr">
              <a:buNone/>
              <a:defRPr sz="1600"/>
            </a:lvl8pPr>
            <a:lvl9pPr marL="3656503" indent="0" algn="ctr">
              <a:buNone/>
              <a:defRPr sz="1600"/>
            </a:lvl9pPr>
          </a:lstStyle>
          <a:p>
            <a:r>
              <a:rPr lang="en-US"/>
              <a:t>Click to add subtitle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924E83-0498-4D8B-94A0-3FF7CDD8F12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Add One Line Title</a:t>
            </a:r>
          </a:p>
        </p:txBody>
      </p:sp>
      <p:sp>
        <p:nvSpPr>
          <p:cNvPr id="6" name="Content Placeholder 17">
            <a:extLst>
              <a:ext uri="{FF2B5EF4-FFF2-40B4-BE49-F238E27FC236}">
                <a16:creationId xmlns:a16="http://schemas.microsoft.com/office/drawing/2014/main" id="{95F27CC2-E4A4-FE44-8138-4B76C95F715A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16505" y="1275472"/>
            <a:ext cx="10972800" cy="3059846"/>
          </a:xfrm>
          <a:solidFill>
            <a:schemeClr val="tx1">
              <a:lumMod val="50000"/>
            </a:schemeClr>
          </a:solidFill>
        </p:spPr>
        <p:txBody>
          <a:bodyPr lIns="91440" tIns="91440" rIns="91440" bIns="91440"/>
          <a:lstStyle>
            <a:lvl1pPr>
              <a:spcBef>
                <a:spcPts val="300"/>
              </a:spcBef>
              <a:buNone/>
              <a:defRPr sz="1200">
                <a:solidFill>
                  <a:schemeClr val="bg1"/>
                </a:solidFill>
                <a:latin typeface="Monaco" pitchFamily="2" charset="77"/>
              </a:defRPr>
            </a:lvl1pPr>
            <a:lvl2pPr>
              <a:spcBef>
                <a:spcPts val="1200"/>
              </a:spcBef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88904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Section Header – Plu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89107" y="938794"/>
            <a:ext cx="6587869" cy="1229360"/>
          </a:xfrm>
        </p:spPr>
        <p:txBody>
          <a:bodyPr wrap="square" anchor="b"/>
          <a:lstStyle>
            <a:lvl1pPr algn="l">
              <a:defRPr sz="3600" b="0" cap="none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Section Title Option 3</a:t>
            </a:r>
            <a:br>
              <a:rPr lang="en-US" dirty="0"/>
            </a:br>
            <a:r>
              <a:rPr lang="en-US" dirty="0"/>
              <a:t>Aqua and Ocean Color Theme</a:t>
            </a:r>
          </a:p>
        </p:txBody>
      </p:sp>
      <p:sp>
        <p:nvSpPr>
          <p:cNvPr id="128" name="Subtitle">
            <a:extLst>
              <a:ext uri="{FF2B5EF4-FFF2-40B4-BE49-F238E27FC236}">
                <a16:creationId xmlns:a16="http://schemas.microsoft.com/office/drawing/2014/main" id="{6EBAFA4D-7B92-4E38-8320-94F3BCA2E41C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602966" y="2267712"/>
            <a:ext cx="6408402" cy="70088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add text</a:t>
            </a:r>
          </a:p>
        </p:txBody>
      </p:sp>
      <p:grpSp>
        <p:nvGrpSpPr>
          <p:cNvPr id="3" name="parallelogram graphics">
            <a:extLst>
              <a:ext uri="{FF2B5EF4-FFF2-40B4-BE49-F238E27FC236}">
                <a16:creationId xmlns:a16="http://schemas.microsoft.com/office/drawing/2014/main" id="{5DD0ED51-EB2B-FA4D-A5E8-5D06AA0356A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 userDrawn="1"/>
        </p:nvGrpSpPr>
        <p:grpSpPr>
          <a:xfrm>
            <a:off x="5180604" y="3294915"/>
            <a:ext cx="9157084" cy="2284913"/>
            <a:chOff x="5180604" y="3294915"/>
            <a:chExt cx="9157084" cy="2284913"/>
          </a:xfrm>
        </p:grpSpPr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BC7C29EF-2F18-D94B-B2F7-6E9AFD0EC75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2700000">
              <a:off x="8616689" y="-141170"/>
              <a:ext cx="2284913" cy="9157084"/>
            </a:xfrm>
            <a:custGeom>
              <a:avLst/>
              <a:gdLst>
                <a:gd name="connsiteX0" fmla="*/ 1 w 2284913"/>
                <a:gd name="connsiteY0" fmla="*/ 0 h 9157084"/>
                <a:gd name="connsiteX1" fmla="*/ 2284913 w 2284913"/>
                <a:gd name="connsiteY1" fmla="*/ 2284913 h 9157084"/>
                <a:gd name="connsiteX2" fmla="*/ 2284913 w 2284913"/>
                <a:gd name="connsiteY2" fmla="*/ 6872172 h 9157084"/>
                <a:gd name="connsiteX3" fmla="*/ 0 w 2284913"/>
                <a:gd name="connsiteY3" fmla="*/ 9157084 h 9157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84913" h="9157084">
                  <a:moveTo>
                    <a:pt x="1" y="0"/>
                  </a:moveTo>
                  <a:lnTo>
                    <a:pt x="2284913" y="2284913"/>
                  </a:lnTo>
                  <a:lnTo>
                    <a:pt x="2284913" y="6872172"/>
                  </a:lnTo>
                  <a:lnTo>
                    <a:pt x="0" y="9157084"/>
                  </a:lnTo>
                  <a:close/>
                </a:path>
              </a:pathLst>
            </a:custGeom>
            <a:gradFill>
              <a:gsLst>
                <a:gs pos="24000">
                  <a:schemeClr val="accent3"/>
                </a:gs>
                <a:gs pos="87000">
                  <a:schemeClr val="accent1"/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51" name="Freeform: Shape 50">
              <a:extLst>
                <a:ext uri="{FF2B5EF4-FFF2-40B4-BE49-F238E27FC236}">
                  <a16:creationId xmlns:a16="http://schemas.microsoft.com/office/drawing/2014/main" id="{8D3A6683-B1EA-4507-96A9-030793602B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2700000">
              <a:off x="9753830" y="1674737"/>
              <a:ext cx="970552" cy="6485190"/>
            </a:xfrm>
            <a:custGeom>
              <a:avLst/>
              <a:gdLst>
                <a:gd name="connsiteX0" fmla="*/ 1 w 970552"/>
                <a:gd name="connsiteY0" fmla="*/ 0 h 6485190"/>
                <a:gd name="connsiteX1" fmla="*/ 970552 w 970552"/>
                <a:gd name="connsiteY1" fmla="*/ 970551 h 6485190"/>
                <a:gd name="connsiteX2" fmla="*/ 970552 w 970552"/>
                <a:gd name="connsiteY2" fmla="*/ 5514638 h 6485190"/>
                <a:gd name="connsiteX3" fmla="*/ 0 w 970552"/>
                <a:gd name="connsiteY3" fmla="*/ 6485190 h 64851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0552" h="6485190">
                  <a:moveTo>
                    <a:pt x="1" y="0"/>
                  </a:moveTo>
                  <a:lnTo>
                    <a:pt x="970552" y="970551"/>
                  </a:lnTo>
                  <a:lnTo>
                    <a:pt x="970552" y="5514638"/>
                  </a:lnTo>
                  <a:lnTo>
                    <a:pt x="0" y="6485190"/>
                  </a:lnTo>
                  <a:close/>
                </a:path>
              </a:pathLst>
            </a:custGeom>
            <a:gradFill>
              <a:gsLst>
                <a:gs pos="20000">
                  <a:schemeClr val="accent3"/>
                </a:gs>
                <a:gs pos="95000">
                  <a:schemeClr val="bg1"/>
                </a:gs>
                <a:gs pos="74000">
                  <a:schemeClr val="bg1">
                    <a:alpha val="79000"/>
                  </a:schemeClr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84B73C7E-880A-5549-9F44-0D938716521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19085" y="6218399"/>
            <a:ext cx="1539751" cy="557784"/>
          </a:xfrm>
          <a:prstGeom prst="rect">
            <a:avLst/>
          </a:prstGeom>
        </p:spPr>
      </p:pic>
      <p:sp>
        <p:nvSpPr>
          <p:cNvPr id="14" name="Copyright" descr="Confidential copyright VMware, Inc. 2021">
            <a:extLst>
              <a:ext uri="{FF2B5EF4-FFF2-40B4-BE49-F238E27FC236}">
                <a16:creationId xmlns:a16="http://schemas.microsoft.com/office/drawing/2014/main" id="{BD7334BA-8EAC-6949-8ABE-D6CC75077F87}"/>
              </a:ext>
            </a:extLst>
          </p:cNvPr>
          <p:cNvSpPr txBox="1"/>
          <p:nvPr userDrawn="1"/>
        </p:nvSpPr>
        <p:spPr bwMode="white">
          <a:xfrm flipH="1">
            <a:off x="1974533" y="6462226"/>
            <a:ext cx="1728888" cy="18669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Confidential </a:t>
            </a:r>
            <a:r>
              <a:rPr lang="en-US" sz="7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Arial" panose="020B0604020202020204" pitchFamily="34" charset="0"/>
              </a:rPr>
              <a:t>│</a:t>
            </a:r>
            <a:r>
              <a:rPr lang="en-US" sz="800" kern="1200" dirty="0">
                <a:solidFill>
                  <a:schemeClr val="tx2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©2021 VMware, Inc.</a:t>
            </a:r>
          </a:p>
        </p:txBody>
      </p:sp>
      <p:sp>
        <p:nvSpPr>
          <p:cNvPr id="15" name="page number">
            <a:extLst>
              <a:ext uri="{FF2B5EF4-FFF2-40B4-BE49-F238E27FC236}">
                <a16:creationId xmlns:a16="http://schemas.microsoft.com/office/drawing/2014/main" id="{274E202C-D42A-664B-A387-688ED8610969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8353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 with Photo"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Photo parallelogram">
            <a:extLst>
              <a:ext uri="{FF2B5EF4-FFF2-40B4-BE49-F238E27FC236}">
                <a16:creationId xmlns:a16="http://schemas.microsoft.com/office/drawing/2014/main" id="{19D2D2B9-571C-7F46-9BFD-415022846095}"/>
              </a:ext>
            </a:extLst>
          </p:cNvPr>
          <p:cNvGrpSpPr/>
          <p:nvPr userDrawn="1"/>
        </p:nvGrpSpPr>
        <p:grpSpPr>
          <a:xfrm>
            <a:off x="0" y="-1138608"/>
            <a:ext cx="13073278" cy="9169882"/>
            <a:chOff x="-1" y="-1147317"/>
            <a:chExt cx="13073278" cy="9169882"/>
          </a:xfrm>
        </p:grpSpPr>
        <p:sp>
          <p:nvSpPr>
            <p:cNvPr id="14" name="Freeform: Shape 28">
              <a:extLst>
                <a:ext uri="{FF2B5EF4-FFF2-40B4-BE49-F238E27FC236}">
                  <a16:creationId xmlns:a16="http://schemas.microsoft.com/office/drawing/2014/main" id="{91108D15-0A67-9746-8E99-7704B9FE2E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2700000">
              <a:off x="9046350" y="3334944"/>
              <a:ext cx="970552" cy="4540137"/>
            </a:xfrm>
            <a:custGeom>
              <a:avLst/>
              <a:gdLst>
                <a:gd name="connsiteX0" fmla="*/ 1 w 970552"/>
                <a:gd name="connsiteY0" fmla="*/ 970551 h 4540137"/>
                <a:gd name="connsiteX1" fmla="*/ 970552 w 970552"/>
                <a:gd name="connsiteY1" fmla="*/ 0 h 4540137"/>
                <a:gd name="connsiteX2" fmla="*/ 970552 w 970552"/>
                <a:gd name="connsiteY2" fmla="*/ 3569585 h 4540137"/>
                <a:gd name="connsiteX3" fmla="*/ 0 w 970552"/>
                <a:gd name="connsiteY3" fmla="*/ 4540137 h 454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0552" h="4540137">
                  <a:moveTo>
                    <a:pt x="1" y="970551"/>
                  </a:moveTo>
                  <a:lnTo>
                    <a:pt x="970552" y="0"/>
                  </a:lnTo>
                  <a:lnTo>
                    <a:pt x="970552" y="3569585"/>
                  </a:lnTo>
                  <a:lnTo>
                    <a:pt x="0" y="4540137"/>
                  </a:lnTo>
                  <a:close/>
                </a:path>
              </a:pathLst>
            </a:custGeom>
            <a:gradFill>
              <a:gsLst>
                <a:gs pos="24000">
                  <a:schemeClr val="bg1">
                    <a:alpha val="0"/>
                  </a:schemeClr>
                </a:gs>
                <a:gs pos="78000">
                  <a:schemeClr val="bg1"/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9" name="Isosceles Triangle 1">
              <a:extLst>
                <a:ext uri="{FF2B5EF4-FFF2-40B4-BE49-F238E27FC236}">
                  <a16:creationId xmlns:a16="http://schemas.microsoft.com/office/drawing/2014/main" id="{1F2C015A-FDDB-A946-B0D0-598A639BDE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943276" y="3622876"/>
              <a:ext cx="3251263" cy="3253579"/>
            </a:xfrm>
            <a:prstGeom prst="triangle">
              <a:avLst>
                <a:gd name="adj" fmla="val 10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0" name="Freeform: Shape 27">
              <a:extLst>
                <a:ext uri="{FF2B5EF4-FFF2-40B4-BE49-F238E27FC236}">
                  <a16:creationId xmlns:a16="http://schemas.microsoft.com/office/drawing/2014/main" id="{F56B6859-6738-7A44-8ADF-6A1BECE51F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10800000">
              <a:off x="-1" y="-1"/>
              <a:ext cx="10873127" cy="6868836"/>
            </a:xfrm>
            <a:custGeom>
              <a:avLst/>
              <a:gdLst>
                <a:gd name="connsiteX0" fmla="*/ 10873127 w 10873127"/>
                <a:gd name="connsiteY0" fmla="*/ 6868836 h 6868836"/>
                <a:gd name="connsiteX1" fmla="*/ 0 w 10873127"/>
                <a:gd name="connsiteY1" fmla="*/ 6868836 h 6868836"/>
                <a:gd name="connsiteX2" fmla="*/ 6863947 w 10873127"/>
                <a:gd name="connsiteY2" fmla="*/ 0 h 6868836"/>
                <a:gd name="connsiteX3" fmla="*/ 10873127 w 10873127"/>
                <a:gd name="connsiteY3" fmla="*/ 0 h 6868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73127" h="6868836">
                  <a:moveTo>
                    <a:pt x="10873127" y="6868836"/>
                  </a:moveTo>
                  <a:lnTo>
                    <a:pt x="0" y="6868836"/>
                  </a:lnTo>
                  <a:lnTo>
                    <a:pt x="6863947" y="0"/>
                  </a:lnTo>
                  <a:lnTo>
                    <a:pt x="1087312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1" name="Mask">
              <a:extLst>
                <a:ext uri="{FF2B5EF4-FFF2-40B4-BE49-F238E27FC236}">
                  <a16:creationId xmlns:a16="http://schemas.microsoft.com/office/drawing/2014/main" id="{D60AE490-FF3A-FB4E-BA33-35A902104A89}"/>
                </a:ext>
              </a:extLst>
            </p:cNvPr>
            <p:cNvSpPr/>
            <p:nvPr userDrawn="1"/>
          </p:nvSpPr>
          <p:spPr>
            <a:xfrm flipV="1">
              <a:off x="0" y="-1147317"/>
              <a:ext cx="13073277" cy="9169882"/>
            </a:xfrm>
            <a:custGeom>
              <a:avLst/>
              <a:gdLst>
                <a:gd name="connsiteX0" fmla="*/ 0 w 13073277"/>
                <a:gd name="connsiteY0" fmla="*/ 9169882 h 9169882"/>
                <a:gd name="connsiteX1" fmla="*/ 12404785 w 13073277"/>
                <a:gd name="connsiteY1" fmla="*/ 9169882 h 9169882"/>
                <a:gd name="connsiteX2" fmla="*/ 12404785 w 13073277"/>
                <a:gd name="connsiteY2" fmla="*/ 9169882 h 9169882"/>
                <a:gd name="connsiteX3" fmla="*/ 13073277 w 13073277"/>
                <a:gd name="connsiteY3" fmla="*/ 9169882 h 9169882"/>
                <a:gd name="connsiteX4" fmla="*/ 13073277 w 13073277"/>
                <a:gd name="connsiteY4" fmla="*/ 0 h 9169882"/>
                <a:gd name="connsiteX5" fmla="*/ 12188824 w 13073277"/>
                <a:gd name="connsiteY5" fmla="*/ 0 h 9169882"/>
                <a:gd name="connsiteX6" fmla="*/ 12188824 w 13073277"/>
                <a:gd name="connsiteY6" fmla="*/ 8625 h 9169882"/>
                <a:gd name="connsiteX7" fmla="*/ 0 w 13073277"/>
                <a:gd name="connsiteY7" fmla="*/ 8625 h 9169882"/>
                <a:gd name="connsiteX8" fmla="*/ 0 w 13073277"/>
                <a:gd name="connsiteY8" fmla="*/ 1164565 h 9169882"/>
                <a:gd name="connsiteX9" fmla="*/ 12188824 w 13073277"/>
                <a:gd name="connsiteY9" fmla="*/ 1164565 h 9169882"/>
                <a:gd name="connsiteX10" fmla="*/ 12188824 w 13073277"/>
                <a:gd name="connsiteY10" fmla="*/ 8013942 h 9169882"/>
                <a:gd name="connsiteX11" fmla="*/ 0 w 13073277"/>
                <a:gd name="connsiteY11" fmla="*/ 8013942 h 9169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073277" h="9169882">
                  <a:moveTo>
                    <a:pt x="0" y="9169882"/>
                  </a:moveTo>
                  <a:lnTo>
                    <a:pt x="12404785" y="9169882"/>
                  </a:lnTo>
                  <a:lnTo>
                    <a:pt x="12404785" y="9169882"/>
                  </a:lnTo>
                  <a:lnTo>
                    <a:pt x="13073277" y="9169882"/>
                  </a:lnTo>
                  <a:lnTo>
                    <a:pt x="13073277" y="0"/>
                  </a:lnTo>
                  <a:lnTo>
                    <a:pt x="12188824" y="0"/>
                  </a:lnTo>
                  <a:lnTo>
                    <a:pt x="12188824" y="8625"/>
                  </a:lnTo>
                  <a:lnTo>
                    <a:pt x="0" y="8625"/>
                  </a:lnTo>
                  <a:lnTo>
                    <a:pt x="0" y="1164565"/>
                  </a:lnTo>
                  <a:lnTo>
                    <a:pt x="12188824" y="1164565"/>
                  </a:lnTo>
                  <a:lnTo>
                    <a:pt x="12188824" y="8013942"/>
                  </a:lnTo>
                  <a:lnTo>
                    <a:pt x="0" y="8013942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7" name="Title 1">
            <a:extLst>
              <a:ext uri="{FF2B5EF4-FFF2-40B4-BE49-F238E27FC236}">
                <a16:creationId xmlns:a16="http://schemas.microsoft.com/office/drawing/2014/main" id="{2AC6091C-E947-4C0C-85B0-C87C084ACB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9108" y="938794"/>
            <a:ext cx="5530956" cy="1229360"/>
          </a:xfrm>
        </p:spPr>
        <p:txBody>
          <a:bodyPr wrap="square" anchor="b"/>
          <a:lstStyle>
            <a:lvl1pPr algn="l">
              <a:defRPr sz="3600" b="0" cap="none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Section Title Option 4 with photo</a:t>
            </a:r>
          </a:p>
        </p:txBody>
      </p:sp>
      <p:sp>
        <p:nvSpPr>
          <p:cNvPr id="18" name="Subtitle">
            <a:extLst>
              <a:ext uri="{FF2B5EF4-FFF2-40B4-BE49-F238E27FC236}">
                <a16:creationId xmlns:a16="http://schemas.microsoft.com/office/drawing/2014/main" id="{A2044BBD-0109-43FF-A52D-8FA2841A4DF6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602965" y="2267712"/>
            <a:ext cx="6712235" cy="70088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Aerial view of the ocean levels = sustainability. Replace text with optional subhead or delete.</a:t>
            </a:r>
          </a:p>
        </p:txBody>
      </p:sp>
      <p:pic>
        <p:nvPicPr>
          <p:cNvPr id="13" name="Graphic 12">
            <a:extLst>
              <a:ext uri="{FF2B5EF4-FFF2-40B4-BE49-F238E27FC236}">
                <a16:creationId xmlns:a16="http://schemas.microsoft.com/office/drawing/2014/main" id="{F60A0638-0154-EA49-A014-5F2D5EAE000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9085" y="6218399"/>
            <a:ext cx="1539751" cy="557784"/>
          </a:xfrm>
          <a:prstGeom prst="rect">
            <a:avLst/>
          </a:prstGeom>
        </p:spPr>
      </p:pic>
      <p:sp>
        <p:nvSpPr>
          <p:cNvPr id="15" name="Copyright" descr="Confidential copyright VMware, Inc. 2021">
            <a:extLst>
              <a:ext uri="{FF2B5EF4-FFF2-40B4-BE49-F238E27FC236}">
                <a16:creationId xmlns:a16="http://schemas.microsoft.com/office/drawing/2014/main" id="{71D568D5-BD8B-6948-9144-386E8CC67B96}"/>
              </a:ext>
            </a:extLst>
          </p:cNvPr>
          <p:cNvSpPr txBox="1"/>
          <p:nvPr userDrawn="1"/>
        </p:nvSpPr>
        <p:spPr bwMode="white">
          <a:xfrm flipH="1">
            <a:off x="1974533" y="6462226"/>
            <a:ext cx="1728888" cy="18669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Confidential </a:t>
            </a:r>
            <a:r>
              <a:rPr lang="en-US" sz="7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Arial" panose="020B0604020202020204" pitchFamily="34" charset="0"/>
              </a:rPr>
              <a:t>│</a:t>
            </a:r>
            <a:r>
              <a:rPr lang="en-US" sz="800" kern="1200" dirty="0">
                <a:solidFill>
                  <a:schemeClr val="tx2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©2021 VMware, Inc.</a:t>
            </a:r>
          </a:p>
        </p:txBody>
      </p:sp>
      <p:sp>
        <p:nvSpPr>
          <p:cNvPr id="16" name="page number">
            <a:extLst>
              <a:ext uri="{FF2B5EF4-FFF2-40B4-BE49-F238E27FC236}">
                <a16:creationId xmlns:a16="http://schemas.microsoft.com/office/drawing/2014/main" id="{58AAE0C0-8BB8-8847-BD6E-08DDC0B3BCC0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9913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Section Header with Phot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hoto" descr="Image within a parallelogram that shows two workers having a meeting at a long table. Multiple devices shown, one employee seated in a chair, one seated in a wheelchair.">
            <a:extLst>
              <a:ext uri="{FF2B5EF4-FFF2-40B4-BE49-F238E27FC236}">
                <a16:creationId xmlns:a16="http://schemas.microsoft.com/office/drawing/2014/main" id="{ACCB46EF-32C3-7E4D-BC86-0D69BB8082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3784"/>
          <a:stretch/>
        </p:blipFill>
        <p:spPr>
          <a:xfrm rot="21176702">
            <a:off x="1014397" y="-485453"/>
            <a:ext cx="11874276" cy="7805494"/>
          </a:xfrm>
          <a:prstGeom prst="rect">
            <a:avLst/>
          </a:prstGeom>
        </p:spPr>
      </p:pic>
      <p:grpSp>
        <p:nvGrpSpPr>
          <p:cNvPr id="3" name="Photo parallelogram">
            <a:extLst>
              <a:ext uri="{FF2B5EF4-FFF2-40B4-BE49-F238E27FC236}">
                <a16:creationId xmlns:a16="http://schemas.microsoft.com/office/drawing/2014/main" id="{17F605AF-C77A-7B45-8B40-B1A17C1B1E24}"/>
              </a:ext>
            </a:extLst>
          </p:cNvPr>
          <p:cNvGrpSpPr/>
          <p:nvPr userDrawn="1"/>
        </p:nvGrpSpPr>
        <p:grpSpPr>
          <a:xfrm>
            <a:off x="-180753" y="-1222745"/>
            <a:ext cx="13563378" cy="9250325"/>
            <a:chOff x="-180753" y="-1222745"/>
            <a:chExt cx="13563378" cy="9250325"/>
          </a:xfrm>
        </p:grpSpPr>
        <p:sp>
          <p:nvSpPr>
            <p:cNvPr id="32" name="Freeform: Shape 28">
              <a:extLst>
                <a:ext uri="{FF2B5EF4-FFF2-40B4-BE49-F238E27FC236}">
                  <a16:creationId xmlns:a16="http://schemas.microsoft.com/office/drawing/2014/main" id="{9CBDC427-8C18-8540-A2B8-03585D82DB2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2700000">
              <a:off x="9046350" y="3334944"/>
              <a:ext cx="970552" cy="4540137"/>
            </a:xfrm>
            <a:custGeom>
              <a:avLst/>
              <a:gdLst>
                <a:gd name="connsiteX0" fmla="*/ 1 w 970552"/>
                <a:gd name="connsiteY0" fmla="*/ 970551 h 4540137"/>
                <a:gd name="connsiteX1" fmla="*/ 970552 w 970552"/>
                <a:gd name="connsiteY1" fmla="*/ 0 h 4540137"/>
                <a:gd name="connsiteX2" fmla="*/ 970552 w 970552"/>
                <a:gd name="connsiteY2" fmla="*/ 3569585 h 4540137"/>
                <a:gd name="connsiteX3" fmla="*/ 0 w 970552"/>
                <a:gd name="connsiteY3" fmla="*/ 4540137 h 4540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0552" h="4540137">
                  <a:moveTo>
                    <a:pt x="1" y="970551"/>
                  </a:moveTo>
                  <a:lnTo>
                    <a:pt x="970552" y="0"/>
                  </a:lnTo>
                  <a:lnTo>
                    <a:pt x="970552" y="3569585"/>
                  </a:lnTo>
                  <a:lnTo>
                    <a:pt x="0" y="4540137"/>
                  </a:lnTo>
                  <a:close/>
                </a:path>
              </a:pathLst>
            </a:custGeom>
            <a:gradFill>
              <a:gsLst>
                <a:gs pos="24000">
                  <a:schemeClr val="bg1">
                    <a:alpha val="0"/>
                  </a:schemeClr>
                </a:gs>
                <a:gs pos="78000">
                  <a:schemeClr val="bg1"/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lvl="0"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" name="Isosceles Triangle 1">
              <a:extLst>
                <a:ext uri="{FF2B5EF4-FFF2-40B4-BE49-F238E27FC236}">
                  <a16:creationId xmlns:a16="http://schemas.microsoft.com/office/drawing/2014/main" id="{B4BC3A27-8DAD-4476-9725-CF11880123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>
              <a:off x="8943276" y="3622876"/>
              <a:ext cx="3251263" cy="3253579"/>
            </a:xfrm>
            <a:prstGeom prst="triangle">
              <a:avLst>
                <a:gd name="adj" fmla="val 100000"/>
              </a:avLst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46FCD12-70AD-43E4-97A5-E350476D99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 userDrawn="1"/>
          </p:nvSpPr>
          <p:spPr>
            <a:xfrm rot="10800000">
              <a:off x="-1" y="-1"/>
              <a:ext cx="10873127" cy="6868836"/>
            </a:xfrm>
            <a:custGeom>
              <a:avLst/>
              <a:gdLst>
                <a:gd name="connsiteX0" fmla="*/ 10873127 w 10873127"/>
                <a:gd name="connsiteY0" fmla="*/ 6868836 h 6868836"/>
                <a:gd name="connsiteX1" fmla="*/ 0 w 10873127"/>
                <a:gd name="connsiteY1" fmla="*/ 6868836 h 6868836"/>
                <a:gd name="connsiteX2" fmla="*/ 6863947 w 10873127"/>
                <a:gd name="connsiteY2" fmla="*/ 0 h 6868836"/>
                <a:gd name="connsiteX3" fmla="*/ 10873127 w 10873127"/>
                <a:gd name="connsiteY3" fmla="*/ 0 h 6868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873127" h="6868836">
                  <a:moveTo>
                    <a:pt x="10873127" y="6868836"/>
                  </a:moveTo>
                  <a:lnTo>
                    <a:pt x="0" y="6868836"/>
                  </a:lnTo>
                  <a:lnTo>
                    <a:pt x="6863947" y="0"/>
                  </a:lnTo>
                  <a:lnTo>
                    <a:pt x="1087312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0" name="masks">
              <a:extLst>
                <a:ext uri="{FF2B5EF4-FFF2-40B4-BE49-F238E27FC236}">
                  <a16:creationId xmlns:a16="http://schemas.microsoft.com/office/drawing/2014/main" id="{FE7BF62D-FF95-964C-BD10-55F667F30D49}"/>
                </a:ext>
              </a:extLst>
            </p:cNvPr>
            <p:cNvSpPr/>
            <p:nvPr userDrawn="1"/>
          </p:nvSpPr>
          <p:spPr>
            <a:xfrm>
              <a:off x="-180753" y="-1222745"/>
              <a:ext cx="13563378" cy="9250325"/>
            </a:xfrm>
            <a:custGeom>
              <a:avLst/>
              <a:gdLst>
                <a:gd name="connsiteX0" fmla="*/ 12369577 w 13563378"/>
                <a:gd name="connsiteY0" fmla="*/ 0 h 9250325"/>
                <a:gd name="connsiteX1" fmla="*/ 13563378 w 13563378"/>
                <a:gd name="connsiteY1" fmla="*/ 0 h 9250325"/>
                <a:gd name="connsiteX2" fmla="*/ 13563378 w 13563378"/>
                <a:gd name="connsiteY2" fmla="*/ 8223619 h 9250325"/>
                <a:gd name="connsiteX3" fmla="*/ 13460818 w 13563378"/>
                <a:gd name="connsiteY3" fmla="*/ 8223619 h 9250325"/>
                <a:gd name="connsiteX4" fmla="*/ 13460818 w 13563378"/>
                <a:gd name="connsiteY4" fmla="*/ 9250325 h 9250325"/>
                <a:gd name="connsiteX5" fmla="*/ 10632 w 13563378"/>
                <a:gd name="connsiteY5" fmla="*/ 9250325 h 9250325"/>
                <a:gd name="connsiteX6" fmla="*/ 10632 w 13563378"/>
                <a:gd name="connsiteY6" fmla="*/ 8080744 h 9250325"/>
                <a:gd name="connsiteX7" fmla="*/ 12369577 w 13563378"/>
                <a:gd name="connsiteY7" fmla="*/ 8080744 h 9250325"/>
                <a:gd name="connsiteX8" fmla="*/ 12369577 w 13563378"/>
                <a:gd name="connsiteY8" fmla="*/ 1222745 h 9250325"/>
                <a:gd name="connsiteX9" fmla="*/ 0 w 13563378"/>
                <a:gd name="connsiteY9" fmla="*/ 1222745 h 9250325"/>
                <a:gd name="connsiteX10" fmla="*/ 0 w 13563378"/>
                <a:gd name="connsiteY10" fmla="*/ 66805 h 9250325"/>
                <a:gd name="connsiteX11" fmla="*/ 12369577 w 13563378"/>
                <a:gd name="connsiteY11" fmla="*/ 66805 h 9250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563378" h="9250325">
                  <a:moveTo>
                    <a:pt x="12369577" y="0"/>
                  </a:moveTo>
                  <a:lnTo>
                    <a:pt x="13563378" y="0"/>
                  </a:lnTo>
                  <a:lnTo>
                    <a:pt x="13563378" y="8223619"/>
                  </a:lnTo>
                  <a:lnTo>
                    <a:pt x="13460818" y="8223619"/>
                  </a:lnTo>
                  <a:lnTo>
                    <a:pt x="13460818" y="9250325"/>
                  </a:lnTo>
                  <a:lnTo>
                    <a:pt x="10632" y="9250325"/>
                  </a:lnTo>
                  <a:lnTo>
                    <a:pt x="10632" y="8080744"/>
                  </a:lnTo>
                  <a:lnTo>
                    <a:pt x="12369577" y="8080744"/>
                  </a:lnTo>
                  <a:lnTo>
                    <a:pt x="12369577" y="1222745"/>
                  </a:lnTo>
                  <a:lnTo>
                    <a:pt x="0" y="1222745"/>
                  </a:lnTo>
                  <a:lnTo>
                    <a:pt x="0" y="66805"/>
                  </a:lnTo>
                  <a:lnTo>
                    <a:pt x="12369577" y="66805"/>
                  </a:ln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spcAft>
                  <a:spcPts val="600"/>
                </a:spcAft>
              </a:pPr>
              <a:r>
                <a:rPr lang="en-US" sz="1200" dirty="0">
                  <a:solidFill>
                    <a:schemeClr val="bg1"/>
                  </a:solidFill>
                </a:rPr>
                <a:t>      </a:t>
              </a:r>
            </a:p>
          </p:txBody>
        </p:sp>
      </p:grpSp>
      <p:sp>
        <p:nvSpPr>
          <p:cNvPr id="17" name="Title 1">
            <a:extLst>
              <a:ext uri="{FF2B5EF4-FFF2-40B4-BE49-F238E27FC236}">
                <a16:creationId xmlns:a16="http://schemas.microsoft.com/office/drawing/2014/main" id="{2AC6091C-E947-4C0C-85B0-C87C084ACB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9109" y="938794"/>
            <a:ext cx="5627208" cy="1229360"/>
          </a:xfrm>
        </p:spPr>
        <p:txBody>
          <a:bodyPr wrap="square" anchor="b"/>
          <a:lstStyle>
            <a:lvl1pPr algn="l">
              <a:defRPr sz="3600" b="0" cap="none" baseline="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Section Title Option 5 with photo</a:t>
            </a:r>
          </a:p>
        </p:txBody>
      </p:sp>
      <p:sp>
        <p:nvSpPr>
          <p:cNvPr id="18" name="Subtitle">
            <a:extLst>
              <a:ext uri="{FF2B5EF4-FFF2-40B4-BE49-F238E27FC236}">
                <a16:creationId xmlns:a16="http://schemas.microsoft.com/office/drawing/2014/main" id="{A2044BBD-0109-43FF-A52D-8FA2841A4DF6}"/>
              </a:ext>
            </a:extLst>
          </p:cNvPr>
          <p:cNvSpPr>
            <a:spLocks noGrp="1"/>
          </p:cNvSpPr>
          <p:nvPr>
            <p:ph type="subTitle" idx="10" hasCustomPrompt="1"/>
          </p:nvPr>
        </p:nvSpPr>
        <p:spPr>
          <a:xfrm>
            <a:off x="602966" y="2267712"/>
            <a:ext cx="5127983" cy="700882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z="2400" dirty="0"/>
              <a:t>Aerial view of multiple employees working at a long table, dressed casually. </a:t>
            </a:r>
            <a:r>
              <a:rPr lang="en-US" dirty="0"/>
              <a:t>Replace text with optional subhead or delete.</a:t>
            </a:r>
          </a:p>
        </p:txBody>
      </p:sp>
      <p:pic>
        <p:nvPicPr>
          <p:cNvPr id="15" name="Graphic 14">
            <a:extLst>
              <a:ext uri="{FF2B5EF4-FFF2-40B4-BE49-F238E27FC236}">
                <a16:creationId xmlns:a16="http://schemas.microsoft.com/office/drawing/2014/main" id="{05DC5E77-30F1-3B47-A666-55D19D7CAC8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9085" y="6218399"/>
            <a:ext cx="1539751" cy="557784"/>
          </a:xfrm>
          <a:prstGeom prst="rect">
            <a:avLst/>
          </a:prstGeom>
        </p:spPr>
      </p:pic>
      <p:sp>
        <p:nvSpPr>
          <p:cNvPr id="16" name="Copyright" descr="Confidential copyright VMware, Inc. 2021">
            <a:extLst>
              <a:ext uri="{FF2B5EF4-FFF2-40B4-BE49-F238E27FC236}">
                <a16:creationId xmlns:a16="http://schemas.microsoft.com/office/drawing/2014/main" id="{6FA06A60-BB27-CF44-AE6E-F9E2CE405001}"/>
              </a:ext>
            </a:extLst>
          </p:cNvPr>
          <p:cNvSpPr txBox="1"/>
          <p:nvPr userDrawn="1"/>
        </p:nvSpPr>
        <p:spPr bwMode="white">
          <a:xfrm flipH="1">
            <a:off x="1974533" y="6462226"/>
            <a:ext cx="1728888" cy="18669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Confidential </a:t>
            </a:r>
            <a:r>
              <a:rPr lang="en-US" sz="7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Arial" panose="020B0604020202020204" pitchFamily="34" charset="0"/>
              </a:rPr>
              <a:t>│</a:t>
            </a:r>
            <a:r>
              <a:rPr lang="en-US" sz="800" kern="1200" dirty="0">
                <a:solidFill>
                  <a:schemeClr val="tx2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©2021 VMware, Inc.</a:t>
            </a:r>
          </a:p>
        </p:txBody>
      </p:sp>
      <p:sp>
        <p:nvSpPr>
          <p:cNvPr id="19" name="page number">
            <a:extLst>
              <a:ext uri="{FF2B5EF4-FFF2-40B4-BE49-F238E27FC236}">
                <a16:creationId xmlns:a16="http://schemas.microsoft.com/office/drawing/2014/main" id="{122BD7DB-46F6-AF47-AA7E-A44530BA81FB}"/>
              </a:ext>
            </a:extLst>
          </p:cNvPr>
          <p:cNvSpPr txBox="1"/>
          <p:nvPr userDrawn="1"/>
        </p:nvSpPr>
        <p:spPr>
          <a:xfrm>
            <a:off x="11490941" y="6464808"/>
            <a:ext cx="437990" cy="18288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>
            <a:defPPr>
              <a:defRPr lang="en-US"/>
            </a:defPPr>
            <a:lvl1pPr>
              <a:lnSpc>
                <a:spcPct val="90000"/>
              </a:lnSpc>
              <a:defRPr sz="80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lvl="0" algn="r"/>
            <a:fld id="{7A51DB15-7364-4F0B-A3A0-1309F8830053}" type="slidenum">
              <a:rPr lang="en-US" smtClean="0"/>
              <a:pPr lvl="0"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2243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image" Target="../media/image1.pn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image" Target="../media/image4.svg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image" Target="../media/image2.svg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lick to edit title"/>
          <p:cNvSpPr>
            <a:spLocks noGrp="1"/>
          </p:cNvSpPr>
          <p:nvPr>
            <p:ph type="title"/>
          </p:nvPr>
        </p:nvSpPr>
        <p:spPr>
          <a:xfrm>
            <a:off x="579809" y="412751"/>
            <a:ext cx="11001004" cy="381000"/>
          </a:xfrm>
          <a:prstGeom prst="rect">
            <a:avLst/>
          </a:prstGeom>
        </p:spPr>
        <p:txBody>
          <a:bodyPr vert="horz" wrap="none" lIns="0" tIns="0" rIns="0" bIns="0" rtlCol="0" anchor="b">
            <a:noAutofit/>
          </a:bodyPr>
          <a:lstStyle/>
          <a:p>
            <a:r>
              <a:rPr lang="en-US" dirty="0"/>
              <a:t>Click to edit Master default content style</a:t>
            </a:r>
          </a:p>
        </p:txBody>
      </p:sp>
      <p:sp>
        <p:nvSpPr>
          <p:cNvPr id="3" name="Click to edit content box"/>
          <p:cNvSpPr>
            <a:spLocks noGrp="1"/>
          </p:cNvSpPr>
          <p:nvPr>
            <p:ph type="body" idx="1"/>
          </p:nvPr>
        </p:nvSpPr>
        <p:spPr>
          <a:xfrm>
            <a:off x="609441" y="1600203"/>
            <a:ext cx="10969943" cy="458046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 level</a:t>
            </a:r>
          </a:p>
          <a:p>
            <a:pPr lvl="6"/>
            <a:r>
              <a:rPr lang="en-US" dirty="0"/>
              <a:t>Seventh level</a:t>
            </a:r>
          </a:p>
          <a:p>
            <a:pPr lvl="7"/>
            <a:r>
              <a:rPr lang="en-US" dirty="0"/>
              <a:t>Eighth level</a:t>
            </a:r>
          </a:p>
          <a:p>
            <a:pPr lvl="8"/>
            <a:r>
              <a:rPr lang="en-US" dirty="0"/>
              <a:t>Nineth level</a:t>
            </a:r>
          </a:p>
        </p:txBody>
      </p:sp>
      <p:pic>
        <p:nvPicPr>
          <p:cNvPr id="6" name="Gradient-colored box">
            <a:extLst>
              <a:ext uri="{FF2B5EF4-FFF2-40B4-BE49-F238E27FC236}">
                <a16:creationId xmlns:a16="http://schemas.microsoft.com/office/drawing/2014/main" id="{68450DCA-9700-4C93-9CAA-A9FF31B0A6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 userDrawn="1"/>
        </p:nvPicPr>
        <p:blipFill>
          <a:blip r:embed="rId63">
            <a:extLst>
              <a:ext uri="{96DAC541-7B7A-43D3-8B79-37D633B846F1}">
                <asvg:svgBlip xmlns:asvg="http://schemas.microsoft.com/office/drawing/2016/SVG/main" r:embed="rId64"/>
              </a:ext>
            </a:extLst>
          </a:blip>
          <a:stretch>
            <a:fillRect/>
          </a:stretch>
        </p:blipFill>
        <p:spPr>
          <a:xfrm>
            <a:off x="-1" y="6766560"/>
            <a:ext cx="12188825" cy="95225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A6C16E6-5A1F-46F7-8642-A7F025A5BDC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7013" y="735203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586C86-F823-4766-9B10-773EDC51CC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09013" y="7352030"/>
            <a:ext cx="2741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D295A3-96FB-4E80-91AF-4225D266C57B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0D3598D0-20F3-D64A-A86A-110C1B1A8EC4}"/>
              </a:ext>
            </a:extLst>
          </p:cNvPr>
          <p:cNvPicPr>
            <a:picLocks noChangeAspect="1"/>
          </p:cNvPicPr>
          <p:nvPr userDrawn="1"/>
        </p:nvPicPr>
        <p:blipFill>
          <a:blip r:embed="rId65">
            <a:extLst>
              <a:ext uri="{96DAC541-7B7A-43D3-8B79-37D633B846F1}">
                <asvg:svgBlip xmlns:asvg="http://schemas.microsoft.com/office/drawing/2016/SVG/main" r:embed="rId66"/>
              </a:ext>
            </a:extLst>
          </a:blip>
          <a:stretch>
            <a:fillRect/>
          </a:stretch>
        </p:blipFill>
        <p:spPr>
          <a:xfrm>
            <a:off x="419085" y="6218399"/>
            <a:ext cx="1539751" cy="557784"/>
          </a:xfrm>
          <a:prstGeom prst="rect">
            <a:avLst/>
          </a:prstGeom>
        </p:spPr>
      </p:pic>
      <p:sp>
        <p:nvSpPr>
          <p:cNvPr id="10" name="Copyright" descr="Confidential copyright VMware, Inc. 2021">
            <a:extLst>
              <a:ext uri="{FF2B5EF4-FFF2-40B4-BE49-F238E27FC236}">
                <a16:creationId xmlns:a16="http://schemas.microsoft.com/office/drawing/2014/main" id="{ED759A84-28CF-E54A-9FD6-F079AA84A625}"/>
              </a:ext>
            </a:extLst>
          </p:cNvPr>
          <p:cNvSpPr txBox="1"/>
          <p:nvPr userDrawn="1"/>
        </p:nvSpPr>
        <p:spPr bwMode="white">
          <a:xfrm flipH="1">
            <a:off x="1974533" y="6462226"/>
            <a:ext cx="1728888" cy="186690"/>
          </a:xfrm>
          <a:prstGeom prst="rect">
            <a:avLst/>
          </a:prstGeom>
          <a:noFill/>
        </p:spPr>
        <p:txBody>
          <a:bodyPr wrap="none" lIns="0" tIns="0" rIns="0" bIns="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Confidential </a:t>
            </a:r>
            <a:r>
              <a:rPr lang="en-US" sz="7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 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Arial" panose="020B0604020202020204" pitchFamily="34" charset="0"/>
              </a:rPr>
              <a:t>│</a:t>
            </a:r>
            <a:r>
              <a:rPr lang="en-US" sz="800" kern="1200" dirty="0">
                <a:solidFill>
                  <a:schemeClr val="tx2"/>
                </a:solidFill>
                <a:latin typeface="+mn-lt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800" dirty="0">
                <a:solidFill>
                  <a:schemeClr val="tx2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©2021 VMware, Inc.</a:t>
            </a:r>
          </a:p>
        </p:txBody>
      </p:sp>
    </p:spTree>
    <p:extLst>
      <p:ext uri="{BB962C8B-B14F-4D97-AF65-F5344CB8AC3E}">
        <p14:creationId xmlns:p14="http://schemas.microsoft.com/office/powerpoint/2010/main" val="928140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9" r:id="rId1"/>
    <p:sldLayoutId id="2147484080" r:id="rId2"/>
    <p:sldLayoutId id="2147484081" r:id="rId3"/>
    <p:sldLayoutId id="2147483941" r:id="rId4"/>
    <p:sldLayoutId id="2147484082" r:id="rId5"/>
    <p:sldLayoutId id="2147484083" r:id="rId6"/>
    <p:sldLayoutId id="2147484084" r:id="rId7"/>
    <p:sldLayoutId id="2147483945" r:id="rId8"/>
    <p:sldLayoutId id="2147483996" r:id="rId9"/>
    <p:sldLayoutId id="2147483997" r:id="rId10"/>
    <p:sldLayoutId id="2147484002" r:id="rId11"/>
    <p:sldLayoutId id="2147484003" r:id="rId12"/>
    <p:sldLayoutId id="2147484074" r:id="rId13"/>
    <p:sldLayoutId id="2147484075" r:id="rId14"/>
    <p:sldLayoutId id="2147484076" r:id="rId15"/>
    <p:sldLayoutId id="2147484077" r:id="rId16"/>
    <p:sldLayoutId id="2147484078" r:id="rId17"/>
    <p:sldLayoutId id="2147483949" r:id="rId18"/>
    <p:sldLayoutId id="2147484004" r:id="rId19"/>
    <p:sldLayoutId id="2147484005" r:id="rId20"/>
    <p:sldLayoutId id="2147484006" r:id="rId21"/>
    <p:sldLayoutId id="2147484007" r:id="rId22"/>
    <p:sldLayoutId id="2147484008" r:id="rId23"/>
    <p:sldLayoutId id="2147484009" r:id="rId24"/>
    <p:sldLayoutId id="2147483995" r:id="rId25"/>
    <p:sldLayoutId id="2147483956" r:id="rId26"/>
    <p:sldLayoutId id="2147483957" r:id="rId27"/>
    <p:sldLayoutId id="2147483958" r:id="rId28"/>
    <p:sldLayoutId id="2147483959" r:id="rId29"/>
    <p:sldLayoutId id="2147484085" r:id="rId30"/>
    <p:sldLayoutId id="2147483960" r:id="rId31"/>
    <p:sldLayoutId id="2147483963" r:id="rId32"/>
    <p:sldLayoutId id="2147483961" r:id="rId33"/>
    <p:sldLayoutId id="2147483962" r:id="rId34"/>
    <p:sldLayoutId id="2147483964" r:id="rId35"/>
    <p:sldLayoutId id="2147483965" r:id="rId36"/>
    <p:sldLayoutId id="2147483966" r:id="rId37"/>
    <p:sldLayoutId id="2147484010" r:id="rId38"/>
    <p:sldLayoutId id="2147484011" r:id="rId39"/>
    <p:sldLayoutId id="2147484012" r:id="rId40"/>
    <p:sldLayoutId id="2147484013" r:id="rId41"/>
    <p:sldLayoutId id="2147484014" r:id="rId42"/>
    <p:sldLayoutId id="2147484015" r:id="rId43"/>
    <p:sldLayoutId id="2147484016" r:id="rId44"/>
    <p:sldLayoutId id="2147484017" r:id="rId45"/>
    <p:sldLayoutId id="2147483971" r:id="rId46"/>
    <p:sldLayoutId id="2147483972" r:id="rId47"/>
    <p:sldLayoutId id="2147483973" r:id="rId48"/>
    <p:sldLayoutId id="2147484018" r:id="rId49"/>
    <p:sldLayoutId id="2147484019" r:id="rId50"/>
    <p:sldLayoutId id="2147484020" r:id="rId51"/>
    <p:sldLayoutId id="2147483977" r:id="rId52"/>
    <p:sldLayoutId id="2147483978" r:id="rId53"/>
    <p:sldLayoutId id="2147483979" r:id="rId54"/>
    <p:sldLayoutId id="2147483980" r:id="rId55"/>
    <p:sldLayoutId id="2147483981" r:id="rId56"/>
    <p:sldLayoutId id="2147483982" r:id="rId57"/>
    <p:sldLayoutId id="2147483983" r:id="rId58"/>
    <p:sldLayoutId id="2147483984" r:id="rId59"/>
    <p:sldLayoutId id="2147483985" r:id="rId60"/>
    <p:sldLayoutId id="2147484087" r:id="rId6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800" b="0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600"/>
        </a:spcBef>
        <a:buClr>
          <a:schemeClr val="tx1">
            <a:lumMod val="60000"/>
            <a:lumOff val="40000"/>
          </a:schemeClr>
        </a:buClr>
        <a:buSzPct val="90000"/>
        <a:buFont typeface="Arial" panose="020B0604020202020204" pitchFamily="34" charset="0"/>
        <a:buChar char="​"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457200" indent="-184150" algn="l" defTabSz="914400" rtl="0" eaLnBrk="1" latinLnBrk="0" hangingPunct="1">
        <a:lnSpc>
          <a:spcPct val="100000"/>
        </a:lnSpc>
        <a:spcBef>
          <a:spcPts val="600"/>
        </a:spcBef>
        <a:buClr>
          <a:schemeClr val="tx2"/>
        </a:buClr>
        <a:buSzPct val="90000"/>
        <a:buFont typeface="Arial" panose="020B0604020202020204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744538" indent="-169863" algn="l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tx2"/>
        </a:buClr>
        <a:buSzPct val="90000"/>
        <a:buFont typeface="Camphor Std" panose="020B0504030404020204" pitchFamily="34" charset="0"/>
        <a:buChar char="–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969963" indent="-166688" algn="l" defTabSz="914400" rtl="0" eaLnBrk="1" latinLnBrk="0" hangingPunct="1">
        <a:lnSpc>
          <a:spcPct val="100000"/>
        </a:lnSpc>
        <a:spcBef>
          <a:spcPts val="600"/>
        </a:spcBef>
        <a:buClr>
          <a:schemeClr val="tx2"/>
        </a:buClr>
        <a:buSzPct val="90000"/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143000" indent="-138113" algn="l" defTabSz="914400" rtl="0" eaLnBrk="1" latinLnBrk="0" hangingPunct="1">
        <a:lnSpc>
          <a:spcPct val="100000"/>
        </a:lnSpc>
        <a:spcBef>
          <a:spcPts val="600"/>
        </a:spcBef>
        <a:buClr>
          <a:schemeClr val="tx2"/>
        </a:buClr>
        <a:buSzPct val="90000"/>
        <a:buFont typeface="Camphor Std" panose="020B0504030404020204" pitchFamily="34" charset="0"/>
        <a:buChar char="–"/>
        <a:tabLst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1258888" indent="-111125" algn="l" defTabSz="914400" rtl="0" eaLnBrk="1" latinLnBrk="0" hangingPunct="1">
        <a:lnSpc>
          <a:spcPct val="100000"/>
        </a:lnSpc>
        <a:spcBef>
          <a:spcPts val="600"/>
        </a:spcBef>
        <a:buClr>
          <a:schemeClr val="tx2"/>
        </a:buClr>
        <a:buSzPct val="90000"/>
        <a:buFont typeface="Arial" panose="020B0604020202020204" pitchFamily="34" charset="0"/>
        <a:buChar char="•"/>
        <a:tabLst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379538" indent="-120650" algn="l" defTabSz="914400" rtl="0" eaLnBrk="1" latinLnBrk="0" hangingPunct="1">
        <a:lnSpc>
          <a:spcPct val="100000"/>
        </a:lnSpc>
        <a:spcBef>
          <a:spcPts val="600"/>
        </a:spcBef>
        <a:buClr>
          <a:schemeClr val="tx2"/>
        </a:buClr>
        <a:buSzPct val="90000"/>
        <a:buFont typeface="System Font Regular"/>
        <a:buChar char="-"/>
        <a:tabLst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550988" indent="-120650" algn="l" defTabSz="914400" rtl="0" eaLnBrk="1" latinLnBrk="0" hangingPunct="1">
        <a:lnSpc>
          <a:spcPct val="100000"/>
        </a:lnSpc>
        <a:spcBef>
          <a:spcPts val="600"/>
        </a:spcBef>
        <a:buClr>
          <a:schemeClr val="tx2"/>
        </a:buClr>
        <a:buSzPct val="90000"/>
        <a:buFont typeface="Arial" panose="020B0604020202020204" pitchFamily="34" charset="0"/>
        <a:buChar char="•"/>
        <a:tabLst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1722438" indent="-120650" algn="l" defTabSz="914400" rtl="0" eaLnBrk="1" latinLnBrk="0" hangingPunct="1">
        <a:lnSpc>
          <a:spcPct val="100000"/>
        </a:lnSpc>
        <a:spcBef>
          <a:spcPts val="600"/>
        </a:spcBef>
        <a:buClr>
          <a:schemeClr val="tx2"/>
        </a:buClr>
        <a:buSzPct val="90000"/>
        <a:buFont typeface="System Font Regular"/>
        <a:buChar char="-"/>
        <a:tabLst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39">
          <p15:clr>
            <a:srgbClr val="F26B43"/>
          </p15:clr>
        </p15:guide>
        <p15:guide id="3" orient="horz" pos="1872">
          <p15:clr>
            <a:srgbClr val="F26B43"/>
          </p15:clr>
        </p15:guide>
        <p15:guide id="4" orient="horz" pos="1584">
          <p15:clr>
            <a:srgbClr val="F26B43"/>
          </p15:clr>
        </p15:guide>
        <p15:guide id="5" orient="horz" pos="1296">
          <p15:clr>
            <a:srgbClr val="F26B43"/>
          </p15:clr>
        </p15:guide>
        <p15:guide id="6" orient="horz" pos="1008">
          <p15:clr>
            <a:srgbClr val="F26B43"/>
          </p15:clr>
        </p15:guide>
        <p15:guide id="7" orient="horz" pos="720">
          <p15:clr>
            <a:srgbClr val="F26B43"/>
          </p15:clr>
        </p15:guide>
        <p15:guide id="8" orient="horz" pos="576">
          <p15:clr>
            <a:srgbClr val="F26B43"/>
          </p15:clr>
        </p15:guide>
        <p15:guide id="9" orient="horz" pos="288">
          <p15:clr>
            <a:srgbClr val="F26B43"/>
          </p15:clr>
        </p15:guide>
        <p15:guide id="10" orient="horz">
          <p15:clr>
            <a:srgbClr val="F26B43"/>
          </p15:clr>
        </p15:guide>
        <p15:guide id="11" orient="horz" pos="2448">
          <p15:clr>
            <a:srgbClr val="F26B43"/>
          </p15:clr>
        </p15:guide>
        <p15:guide id="12" orient="horz" pos="2736">
          <p15:clr>
            <a:srgbClr val="F26B43"/>
          </p15:clr>
        </p15:guide>
        <p15:guide id="13" orient="horz" pos="3024">
          <p15:clr>
            <a:srgbClr val="F26B43"/>
          </p15:clr>
        </p15:guide>
        <p15:guide id="14" orient="horz" pos="3312">
          <p15:clr>
            <a:srgbClr val="F26B43"/>
          </p15:clr>
        </p15:guide>
        <p15:guide id="15" orient="horz" pos="3600">
          <p15:clr>
            <a:srgbClr val="F26B43"/>
          </p15:clr>
        </p15:guide>
        <p15:guide id="16" orient="horz" pos="3888">
          <p15:clr>
            <a:srgbClr val="F26B43"/>
          </p15:clr>
        </p15:guide>
        <p15:guide id="17" orient="horz" pos="4032">
          <p15:clr>
            <a:srgbClr val="F26B43"/>
          </p15:clr>
        </p15:guide>
        <p15:guide id="18" pos="3551">
          <p15:clr>
            <a:srgbClr val="F26B43"/>
          </p15:clr>
        </p15:guide>
        <p15:guide id="19" pos="3263">
          <p15:clr>
            <a:srgbClr val="F26B43"/>
          </p15:clr>
        </p15:guide>
        <p15:guide id="20" pos="2975">
          <p15:clr>
            <a:srgbClr val="F26B43"/>
          </p15:clr>
        </p15:guide>
        <p15:guide id="21" pos="2687">
          <p15:clr>
            <a:srgbClr val="F26B43"/>
          </p15:clr>
        </p15:guide>
        <p15:guide id="22" pos="2399">
          <p15:clr>
            <a:srgbClr val="F26B43"/>
          </p15:clr>
        </p15:guide>
        <p15:guide id="23" pos="2111">
          <p15:clr>
            <a:srgbClr val="F26B43"/>
          </p15:clr>
        </p15:guide>
        <p15:guide id="24" pos="1823">
          <p15:clr>
            <a:srgbClr val="F26B43"/>
          </p15:clr>
        </p15:guide>
        <p15:guide id="25" pos="1535">
          <p15:clr>
            <a:srgbClr val="F26B43"/>
          </p15:clr>
        </p15:guide>
        <p15:guide id="26" pos="1247">
          <p15:clr>
            <a:srgbClr val="F26B43"/>
          </p15:clr>
        </p15:guide>
        <p15:guide id="27" pos="959">
          <p15:clr>
            <a:srgbClr val="F26B43"/>
          </p15:clr>
        </p15:guide>
        <p15:guide id="28" pos="671">
          <p15:clr>
            <a:srgbClr val="F26B43"/>
          </p15:clr>
        </p15:guide>
        <p15:guide id="29" pos="383">
          <p15:clr>
            <a:srgbClr val="F26B43"/>
          </p15:clr>
        </p15:guide>
        <p15:guide id="30" pos="4127">
          <p15:clr>
            <a:srgbClr val="F26B43"/>
          </p15:clr>
        </p15:guide>
        <p15:guide id="31" pos="4415">
          <p15:clr>
            <a:srgbClr val="F26B43"/>
          </p15:clr>
        </p15:guide>
        <p15:guide id="32" pos="4703">
          <p15:clr>
            <a:srgbClr val="F26B43"/>
          </p15:clr>
        </p15:guide>
        <p15:guide id="33" pos="4991">
          <p15:clr>
            <a:srgbClr val="F26B43"/>
          </p15:clr>
        </p15:guide>
        <p15:guide id="34" pos="5279">
          <p15:clr>
            <a:srgbClr val="F26B43"/>
          </p15:clr>
        </p15:guide>
        <p15:guide id="35" pos="5567">
          <p15:clr>
            <a:srgbClr val="F26B43"/>
          </p15:clr>
        </p15:guide>
        <p15:guide id="36" pos="5855">
          <p15:clr>
            <a:srgbClr val="F26B43"/>
          </p15:clr>
        </p15:guide>
        <p15:guide id="37" pos="6143">
          <p15:clr>
            <a:srgbClr val="F26B43"/>
          </p15:clr>
        </p15:guide>
        <p15:guide id="38" pos="6431">
          <p15:clr>
            <a:srgbClr val="F26B43"/>
          </p15:clr>
        </p15:guide>
        <p15:guide id="39" pos="6719">
          <p15:clr>
            <a:srgbClr val="F26B43"/>
          </p15:clr>
        </p15:guide>
        <p15:guide id="40" pos="7007">
          <p15:clr>
            <a:srgbClr val="F26B43"/>
          </p15:clr>
        </p15:guide>
        <p15:guide id="41" pos="7295">
          <p15:clr>
            <a:srgbClr val="F26B43"/>
          </p15:clr>
        </p15:guide>
        <p15:guide id="42" pos="7678">
          <p15:clr>
            <a:srgbClr val="F26B43"/>
          </p15:clr>
        </p15:guide>
        <p15:guide id="43" orient="horz" pos="4320">
          <p15:clr>
            <a:srgbClr val="F26B43"/>
          </p15:clr>
        </p15:guide>
        <p15:guide id="4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33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33.sv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33.sv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33.sv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33.sv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33.sv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33.sv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30.svg"/><Relationship Id="rId5" Type="http://schemas.openxmlformats.org/officeDocument/2006/relationships/image" Target="../media/image29.png"/><Relationship Id="rId4" Type="http://schemas.openxmlformats.org/officeDocument/2006/relationships/image" Target="../media/image28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30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 title="Title">
            <a:extLst>
              <a:ext uri="{FF2B5EF4-FFF2-40B4-BE49-F238E27FC236}">
                <a16:creationId xmlns:a16="http://schemas.microsoft.com/office/drawing/2014/main" id="{A63C1E39-47A3-4DE2-94D6-ACF90DA5B7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92949" y="1582578"/>
            <a:ext cx="5102866" cy="1234440"/>
          </a:xfrm>
        </p:spPr>
        <p:txBody>
          <a:bodyPr/>
          <a:lstStyle/>
          <a:p>
            <a:r>
              <a:rPr lang="en-US" dirty="0"/>
              <a:t>Service Interface</a:t>
            </a:r>
          </a:p>
        </p:txBody>
      </p:sp>
      <p:sp>
        <p:nvSpPr>
          <p:cNvPr id="6" name="Subtitle 5" title="Subtitle">
            <a:extLst>
              <a:ext uri="{FF2B5EF4-FFF2-40B4-BE49-F238E27FC236}">
                <a16:creationId xmlns:a16="http://schemas.microsoft.com/office/drawing/2014/main" id="{E9F5EA07-8DDC-4D4D-9AB3-BDA3AABD5294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6592948" y="2867279"/>
            <a:ext cx="5116452" cy="955859"/>
          </a:xfrm>
        </p:spPr>
        <p:txBody>
          <a:bodyPr/>
          <a:lstStyle/>
          <a:p>
            <a:r>
              <a:rPr lang="en-US" dirty="0"/>
              <a:t>Guidelines and Design</a:t>
            </a:r>
          </a:p>
        </p:txBody>
      </p:sp>
      <p:sp>
        <p:nvSpPr>
          <p:cNvPr id="31" name="Text Placeholder 30">
            <a:extLst>
              <a:ext uri="{FF2B5EF4-FFF2-40B4-BE49-F238E27FC236}">
                <a16:creationId xmlns:a16="http://schemas.microsoft.com/office/drawing/2014/main" id="{08789EFD-EBBF-7045-A2A3-4F2E737BF491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Nicolas Michel</a:t>
            </a:r>
          </a:p>
        </p:txBody>
      </p:sp>
      <p:sp>
        <p:nvSpPr>
          <p:cNvPr id="32" name="Text Placeholder 31">
            <a:extLst>
              <a:ext uri="{FF2B5EF4-FFF2-40B4-BE49-F238E27FC236}">
                <a16:creationId xmlns:a16="http://schemas.microsoft.com/office/drawing/2014/main" id="{358317EF-0169-E54C-8983-6C5270B0504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Technical Product Manager | NSBU</a:t>
            </a:r>
          </a:p>
        </p:txBody>
      </p:sp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80E93F5D-276F-F847-8349-DF6ED9C6C69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November 2021</a:t>
            </a:r>
          </a:p>
        </p:txBody>
      </p:sp>
    </p:spTree>
    <p:extLst>
      <p:ext uri="{BB962C8B-B14F-4D97-AF65-F5344CB8AC3E}">
        <p14:creationId xmlns:p14="http://schemas.microsoft.com/office/powerpoint/2010/main" val="3540618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2036F9E-F4B3-C947-9F03-4B1AEA50CE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021" y="633994"/>
            <a:ext cx="8301633" cy="1229360"/>
          </a:xfrm>
        </p:spPr>
        <p:txBody>
          <a:bodyPr/>
          <a:lstStyle/>
          <a:p>
            <a:r>
              <a:rPr lang="en-US" dirty="0"/>
              <a:t>Topology</a:t>
            </a:r>
          </a:p>
        </p:txBody>
      </p:sp>
    </p:spTree>
    <p:extLst>
      <p:ext uri="{BB962C8B-B14F-4D97-AF65-F5344CB8AC3E}">
        <p14:creationId xmlns:p14="http://schemas.microsoft.com/office/powerpoint/2010/main" val="305197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7CD349-E8FA-4C59-823E-07107AE43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809" y="412751"/>
            <a:ext cx="11001004" cy="381000"/>
          </a:xfrm>
        </p:spPr>
        <p:txBody>
          <a:bodyPr/>
          <a:lstStyle/>
          <a:p>
            <a:r>
              <a:rPr lang="en-US" dirty="0"/>
              <a:t>Topology Used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9B6555F-1EAF-4F7A-8578-4612F0A9F50E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62687" cy="247743"/>
          </a:xfrm>
        </p:spPr>
        <p:txBody>
          <a:bodyPr/>
          <a:lstStyle/>
          <a:p>
            <a:r>
              <a:rPr lang="en-US" dirty="0"/>
              <a:t>Edge Node VM Design -  2 pNICs Design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AF8D945-01A1-4CCF-B611-AEC573294E5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0413" y="1699688"/>
            <a:ext cx="3200400" cy="298450"/>
          </a:xfrm>
        </p:spPr>
        <p:txBody>
          <a:bodyPr/>
          <a:lstStyle/>
          <a:p>
            <a:r>
              <a:rPr lang="en-US" dirty="0"/>
              <a:t>NSX-T Edge 2 PNIC Design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79DDAA-F860-4AD4-A40D-84EBA3E2E81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378825" y="2063048"/>
            <a:ext cx="3422190" cy="1600200"/>
          </a:xfrm>
        </p:spPr>
        <p:txBody>
          <a:bodyPr/>
          <a:lstStyle/>
          <a:p>
            <a:pPr>
              <a:buNone/>
            </a:pPr>
            <a:r>
              <a:rPr lang="en-US" sz="900" dirty="0"/>
              <a:t>Single N-VDS to simplify design and deployment. Multi-TEP on Edge is supported.</a:t>
            </a:r>
          </a:p>
          <a:p>
            <a:pPr>
              <a:buNone/>
            </a:pPr>
            <a:r>
              <a:rPr lang="en-US" sz="900" dirty="0"/>
              <a:t>Single VLAN per uplink is recommended (BGP / OSPF / Static). </a:t>
            </a:r>
          </a:p>
          <a:p>
            <a:pPr marL="171450" indent="-171450"/>
            <a:r>
              <a:rPr lang="en-US" sz="900" dirty="0"/>
              <a:t>Easier to troubleshoot.</a:t>
            </a:r>
          </a:p>
          <a:p>
            <a:pPr marL="171450" indent="-171450"/>
            <a:r>
              <a:rPr lang="en-US" sz="900" dirty="0"/>
              <a:t>Best Practice in the network industry.</a:t>
            </a:r>
          </a:p>
          <a:p>
            <a:pPr>
              <a:buNone/>
            </a:pPr>
            <a:r>
              <a:rPr lang="en-US" sz="900" dirty="0"/>
              <a:t>Named Teaming Policy is used to map each vNIC to NSX Segment to pNIC to ToR (Detailed in the next slides).</a:t>
            </a:r>
          </a:p>
          <a:p>
            <a:pPr>
              <a:buNone/>
            </a:pPr>
            <a:r>
              <a:rPr lang="en-US" sz="900" dirty="0"/>
              <a:t>Single VLAN and Overlay Transport Zone.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0B26CBC-1FD5-43FF-8FBF-FF5D666407A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380413" y="3972469"/>
            <a:ext cx="2006600" cy="298450"/>
          </a:xfrm>
        </p:spPr>
        <p:txBody>
          <a:bodyPr/>
          <a:lstStyle/>
          <a:p>
            <a:r>
              <a:rPr lang="en-US" dirty="0"/>
              <a:t>VLAN used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A547135-5B55-4DB3-B413-7CA685C7E92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78824" y="4347904"/>
            <a:ext cx="3422189" cy="1600200"/>
          </a:xfrm>
        </p:spPr>
        <p:txBody>
          <a:bodyPr/>
          <a:lstStyle/>
          <a:p>
            <a:pPr>
              <a:buNone/>
            </a:pPr>
            <a:r>
              <a:rPr lang="en-US" sz="1050" dirty="0"/>
              <a:t>VLAN 110 is the vlan used for the TEP and is shared between TOR-01 and TOR-02</a:t>
            </a:r>
          </a:p>
          <a:p>
            <a:pPr>
              <a:buNone/>
            </a:pPr>
            <a:r>
              <a:rPr lang="en-US" sz="1050" dirty="0"/>
              <a:t>VLAN 10 is the vlan used to establish the BGP peering between TOR-01 and T0-SR on EDGE-NODE-01</a:t>
            </a:r>
          </a:p>
          <a:p>
            <a:pPr>
              <a:buNone/>
            </a:pPr>
            <a:r>
              <a:rPr lang="en-US" sz="1050" dirty="0"/>
              <a:t>VLAN 13 is the vlan used to establish the BGP peering between TOR-02 and T0-SR on EDGE-NODE-01</a:t>
            </a:r>
          </a:p>
          <a:p>
            <a:pPr>
              <a:buNone/>
            </a:pPr>
            <a:r>
              <a:rPr lang="en-US" sz="1050" dirty="0"/>
              <a:t>VLAN 11 is the vlan used to establish the BGP peering  between TOR-01 and T0-SR on EDGE-NODE-02</a:t>
            </a:r>
          </a:p>
          <a:p>
            <a:pPr>
              <a:buNone/>
            </a:pPr>
            <a:r>
              <a:rPr lang="en-US" sz="1050" dirty="0"/>
              <a:t>VLAN 12 is the vlan used to establish the BGP peering  between TOR-02 and T0-SR on EDGE-NODE-02</a:t>
            </a:r>
          </a:p>
          <a:p>
            <a:pPr>
              <a:buNone/>
            </a:pPr>
            <a:r>
              <a:rPr lang="en-US" sz="1050" dirty="0"/>
              <a:t>VLAN 300 is the vlan used to connect by the Service Interface Segment on NSX-T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636A086-BB2B-B84A-BA69-05D7CC9DFB2A}"/>
              </a:ext>
            </a:extLst>
          </p:cNvPr>
          <p:cNvSpPr/>
          <p:nvPr/>
        </p:nvSpPr>
        <p:spPr>
          <a:xfrm>
            <a:off x="375652" y="2514600"/>
            <a:ext cx="7547559" cy="703634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7CEB8BC-C86F-1B42-BCA1-A93BE229C01A}"/>
              </a:ext>
            </a:extLst>
          </p:cNvPr>
          <p:cNvCxnSpPr>
            <a:cxnSpLocks/>
            <a:stCxn id="52" idx="2"/>
            <a:endCxn id="30" idx="0"/>
          </p:cNvCxnSpPr>
          <p:nvPr/>
        </p:nvCxnSpPr>
        <p:spPr bwMode="gray">
          <a:xfrm>
            <a:off x="5182554" y="2644832"/>
            <a:ext cx="2720" cy="403131"/>
          </a:xfrm>
          <a:prstGeom prst="line">
            <a:avLst/>
          </a:prstGeom>
          <a:ln w="25400">
            <a:solidFill>
              <a:srgbClr val="FF0000"/>
            </a:solidFill>
            <a:prstDash val="solid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5A26D7E-110C-F84D-A5F4-52FA7B2F2197}"/>
              </a:ext>
            </a:extLst>
          </p:cNvPr>
          <p:cNvCxnSpPr>
            <a:cxnSpLocks/>
            <a:stCxn id="77" idx="0"/>
            <a:endCxn id="36" idx="2"/>
          </p:cNvCxnSpPr>
          <p:nvPr/>
        </p:nvCxnSpPr>
        <p:spPr bwMode="gray">
          <a:xfrm flipH="1" flipV="1">
            <a:off x="1303972" y="3379404"/>
            <a:ext cx="3439160" cy="625962"/>
          </a:xfrm>
          <a:prstGeom prst="line">
            <a:avLst/>
          </a:prstGeom>
          <a:ln w="254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1F77FA8-402A-754F-B5D0-541FB06B16F2}"/>
              </a:ext>
            </a:extLst>
          </p:cNvPr>
          <p:cNvCxnSpPr>
            <a:cxnSpLocks/>
            <a:stCxn id="79" idx="0"/>
            <a:endCxn id="29" idx="2"/>
          </p:cNvCxnSpPr>
          <p:nvPr/>
        </p:nvCxnSpPr>
        <p:spPr bwMode="gray">
          <a:xfrm flipV="1">
            <a:off x="1751013" y="3383210"/>
            <a:ext cx="1371589" cy="622156"/>
          </a:xfrm>
          <a:prstGeom prst="line">
            <a:avLst/>
          </a:prstGeom>
          <a:ln w="25400" cmpd="sng">
            <a:solidFill>
              <a:srgbClr val="FF0000"/>
            </a:solidFill>
            <a:prstDash val="solid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21B65779-4E6C-6341-92E9-A38A872B6F25}"/>
              </a:ext>
            </a:extLst>
          </p:cNvPr>
          <p:cNvSpPr/>
          <p:nvPr/>
        </p:nvSpPr>
        <p:spPr>
          <a:xfrm>
            <a:off x="379413" y="4123672"/>
            <a:ext cx="3657600" cy="182880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092545F-D4F1-7E47-82A2-25477266F360}"/>
              </a:ext>
            </a:extLst>
          </p:cNvPr>
          <p:cNvSpPr/>
          <p:nvPr/>
        </p:nvSpPr>
        <p:spPr>
          <a:xfrm>
            <a:off x="524191" y="4806819"/>
            <a:ext cx="3388347" cy="450981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N-VDS-01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D1DE2CF-2659-104F-813E-815CB4DEE46F}"/>
              </a:ext>
            </a:extLst>
          </p:cNvPr>
          <p:cNvSpPr/>
          <p:nvPr/>
        </p:nvSpPr>
        <p:spPr>
          <a:xfrm>
            <a:off x="524192" y="4251500"/>
            <a:ext cx="665479" cy="237728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Mgmt IP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C0DE05B-2B87-174F-8632-8DF88345ABB3}"/>
              </a:ext>
            </a:extLst>
          </p:cNvPr>
          <p:cNvSpPr/>
          <p:nvPr/>
        </p:nvSpPr>
        <p:spPr>
          <a:xfrm>
            <a:off x="1418273" y="4679898"/>
            <a:ext cx="665480" cy="23772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Uplink-1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DCFA912-BA88-074E-841B-8BAF591EB3C0}"/>
              </a:ext>
            </a:extLst>
          </p:cNvPr>
          <p:cNvSpPr/>
          <p:nvPr/>
        </p:nvSpPr>
        <p:spPr>
          <a:xfrm>
            <a:off x="2332666" y="4681290"/>
            <a:ext cx="665480" cy="23772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Uplink-2</a:t>
            </a:r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24B5EEC-56FE-834E-9C85-DEB931959512}"/>
              </a:ext>
            </a:extLst>
          </p:cNvPr>
          <p:cNvCxnSpPr>
            <a:cxnSpLocks/>
            <a:stCxn id="18" idx="0"/>
            <a:endCxn id="79" idx="2"/>
          </p:cNvCxnSpPr>
          <p:nvPr/>
        </p:nvCxnSpPr>
        <p:spPr bwMode="gray">
          <a:xfrm flipV="1">
            <a:off x="1751013" y="4243094"/>
            <a:ext cx="0" cy="436804"/>
          </a:xfrm>
          <a:prstGeom prst="line">
            <a:avLst/>
          </a:prstGeom>
          <a:ln w="25400">
            <a:solidFill>
              <a:srgbClr val="FF0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C8664351-80C2-384B-B7D8-39CE594F50EC}"/>
              </a:ext>
            </a:extLst>
          </p:cNvPr>
          <p:cNvCxnSpPr>
            <a:cxnSpLocks/>
            <a:stCxn id="19" idx="0"/>
            <a:endCxn id="80" idx="2"/>
          </p:cNvCxnSpPr>
          <p:nvPr/>
        </p:nvCxnSpPr>
        <p:spPr bwMode="gray">
          <a:xfrm flipV="1">
            <a:off x="2665406" y="4243094"/>
            <a:ext cx="1" cy="438196"/>
          </a:xfrm>
          <a:prstGeom prst="line">
            <a:avLst/>
          </a:prstGeom>
          <a:ln w="25400">
            <a:solidFill>
              <a:srgbClr val="FF0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CF4DAA14-A92C-EA4A-AB12-F4ADF5E46E94}"/>
              </a:ext>
            </a:extLst>
          </p:cNvPr>
          <p:cNvSpPr txBox="1"/>
          <p:nvPr/>
        </p:nvSpPr>
        <p:spPr>
          <a:xfrm>
            <a:off x="375653" y="5791192"/>
            <a:ext cx="918163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000" dirty="0"/>
              <a:t>Edge-01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6AFEF94-A40A-8E4B-8280-E7513E745239}"/>
              </a:ext>
            </a:extLst>
          </p:cNvPr>
          <p:cNvSpPr/>
          <p:nvPr/>
        </p:nvSpPr>
        <p:spPr>
          <a:xfrm>
            <a:off x="4265612" y="4123672"/>
            <a:ext cx="3657600" cy="182880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9568588-CD9A-0E4C-A612-4628FCC6DCE6}"/>
              </a:ext>
            </a:extLst>
          </p:cNvPr>
          <p:cNvSpPr/>
          <p:nvPr/>
        </p:nvSpPr>
        <p:spPr>
          <a:xfrm>
            <a:off x="4410391" y="4251500"/>
            <a:ext cx="665479" cy="237728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Mgmt IP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B650BB6D-5699-1247-8DC8-E7288CC329AF}"/>
              </a:ext>
            </a:extLst>
          </p:cNvPr>
          <p:cNvCxnSpPr>
            <a:cxnSpLocks/>
            <a:stCxn id="36" idx="2"/>
            <a:endCxn id="75" idx="0"/>
          </p:cNvCxnSpPr>
          <p:nvPr/>
        </p:nvCxnSpPr>
        <p:spPr bwMode="gray">
          <a:xfrm flipH="1">
            <a:off x="856933" y="3379404"/>
            <a:ext cx="447039" cy="625962"/>
          </a:xfrm>
          <a:prstGeom prst="line">
            <a:avLst/>
          </a:prstGeom>
          <a:ln w="254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06306F6-3793-8F44-89C6-55A6B5C2FAE4}"/>
              </a:ext>
            </a:extLst>
          </p:cNvPr>
          <p:cNvCxnSpPr>
            <a:cxnSpLocks/>
            <a:stCxn id="30" idx="2"/>
            <a:endCxn id="81" idx="0"/>
          </p:cNvCxnSpPr>
          <p:nvPr/>
        </p:nvCxnSpPr>
        <p:spPr bwMode="gray">
          <a:xfrm>
            <a:off x="5185274" y="3385770"/>
            <a:ext cx="1366332" cy="619596"/>
          </a:xfrm>
          <a:prstGeom prst="line">
            <a:avLst/>
          </a:prstGeom>
          <a:ln w="25400">
            <a:solidFill>
              <a:srgbClr val="FF0000"/>
            </a:solidFill>
            <a:prstDash val="solid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0026E75-5B57-554B-B430-F1E12D8E430D}"/>
              </a:ext>
            </a:extLst>
          </p:cNvPr>
          <p:cNvCxnSpPr>
            <a:cxnSpLocks/>
            <a:endCxn id="36" idx="0"/>
          </p:cNvCxnSpPr>
          <p:nvPr/>
        </p:nvCxnSpPr>
        <p:spPr bwMode="gray">
          <a:xfrm flipH="1">
            <a:off x="1303972" y="2652596"/>
            <a:ext cx="1816892" cy="395368"/>
          </a:xfrm>
          <a:prstGeom prst="line">
            <a:avLst/>
          </a:prstGeom>
          <a:ln w="25400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D80C1BC5-E11F-7A45-A55E-962F2F6918D5}"/>
              </a:ext>
            </a:extLst>
          </p:cNvPr>
          <p:cNvCxnSpPr>
            <a:cxnSpLocks/>
            <a:endCxn id="36" idx="0"/>
          </p:cNvCxnSpPr>
          <p:nvPr/>
        </p:nvCxnSpPr>
        <p:spPr bwMode="gray">
          <a:xfrm flipH="1">
            <a:off x="1303972" y="2652596"/>
            <a:ext cx="3876044" cy="395368"/>
          </a:xfrm>
          <a:prstGeom prst="line">
            <a:avLst/>
          </a:prstGeom>
          <a:ln w="25400">
            <a:solidFill>
              <a:schemeClr val="tx1"/>
            </a:solidFill>
            <a:prstDash val="sysDot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>
            <a:extLst>
              <a:ext uri="{FF2B5EF4-FFF2-40B4-BE49-F238E27FC236}">
                <a16:creationId xmlns:a16="http://schemas.microsoft.com/office/drawing/2014/main" id="{181633B6-658A-A34A-9147-6FE421DE77B2}"/>
              </a:ext>
            </a:extLst>
          </p:cNvPr>
          <p:cNvSpPr/>
          <p:nvPr/>
        </p:nvSpPr>
        <p:spPr>
          <a:xfrm>
            <a:off x="2332665" y="3051770"/>
            <a:ext cx="1579873" cy="33144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Trunk-TOR-LEFT</a:t>
            </a:r>
          </a:p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A/S Failover Order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0560FF3-7F16-C743-A987-250566663A23}"/>
              </a:ext>
            </a:extLst>
          </p:cNvPr>
          <p:cNvSpPr/>
          <p:nvPr/>
        </p:nvSpPr>
        <p:spPr>
          <a:xfrm>
            <a:off x="4410391" y="3047963"/>
            <a:ext cx="1549766" cy="337807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Trunk-TOR-RIGHT</a:t>
            </a:r>
          </a:p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A/S Failover Order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14EE999-BFFF-3C4E-BAFD-33968F1F6FF9}"/>
              </a:ext>
            </a:extLst>
          </p:cNvPr>
          <p:cNvCxnSpPr>
            <a:cxnSpLocks/>
            <a:stCxn id="90" idx="1"/>
            <a:endCxn id="89" idx="3"/>
          </p:cNvCxnSpPr>
          <p:nvPr/>
        </p:nvCxnSpPr>
        <p:spPr bwMode="gray">
          <a:xfrm flipH="1" flipV="1">
            <a:off x="3351212" y="1829266"/>
            <a:ext cx="1604274" cy="2243"/>
          </a:xfrm>
          <a:prstGeom prst="line">
            <a:avLst/>
          </a:prstGeom>
          <a:ln w="50800" cmpd="dbl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C9C4E9B2-A5E6-D948-AF3B-A7D8AC9694DC}"/>
              </a:ext>
            </a:extLst>
          </p:cNvPr>
          <p:cNvCxnSpPr>
            <a:cxnSpLocks/>
          </p:cNvCxnSpPr>
          <p:nvPr/>
        </p:nvCxnSpPr>
        <p:spPr bwMode="gray">
          <a:xfrm>
            <a:off x="1523711" y="1836009"/>
            <a:ext cx="913839" cy="1216"/>
          </a:xfrm>
          <a:prstGeom prst="line">
            <a:avLst/>
          </a:prstGeom>
          <a:ln w="25400" cmpd="sng">
            <a:solidFill>
              <a:srgbClr val="FF0000"/>
            </a:solidFill>
            <a:prstDash val="solid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039026E6-6DCC-F945-89F6-458298A5ABD0}"/>
              </a:ext>
            </a:extLst>
          </p:cNvPr>
          <p:cNvCxnSpPr>
            <a:cxnSpLocks/>
          </p:cNvCxnSpPr>
          <p:nvPr/>
        </p:nvCxnSpPr>
        <p:spPr bwMode="gray">
          <a:xfrm>
            <a:off x="1519469" y="1833941"/>
            <a:ext cx="915960" cy="0"/>
          </a:xfrm>
          <a:prstGeom prst="line">
            <a:avLst/>
          </a:prstGeom>
          <a:ln w="25400" cmpd="sng">
            <a:solidFill>
              <a:schemeClr val="accent2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3AA85940-B000-4042-9098-A85203638F97}"/>
              </a:ext>
            </a:extLst>
          </p:cNvPr>
          <p:cNvSpPr txBox="1"/>
          <p:nvPr/>
        </p:nvSpPr>
        <p:spPr>
          <a:xfrm>
            <a:off x="2441893" y="1774565"/>
            <a:ext cx="452120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2"/>
                </a:solidFill>
              </a:rPr>
              <a:t>ToR-01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F3AC0429-2858-5947-9B9C-299A9E05C9B7}"/>
              </a:ext>
            </a:extLst>
          </p:cNvPr>
          <p:cNvSpPr txBox="1"/>
          <p:nvPr/>
        </p:nvSpPr>
        <p:spPr>
          <a:xfrm>
            <a:off x="5412685" y="1777583"/>
            <a:ext cx="457199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2"/>
                </a:solidFill>
              </a:rPr>
              <a:t>ToR-02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3F2D160-22B3-F749-AD07-16E1D3BB0020}"/>
              </a:ext>
            </a:extLst>
          </p:cNvPr>
          <p:cNvSpPr/>
          <p:nvPr/>
        </p:nvSpPr>
        <p:spPr>
          <a:xfrm>
            <a:off x="524191" y="3047964"/>
            <a:ext cx="1559561" cy="331440"/>
          </a:xfrm>
          <a:prstGeom prst="rect">
            <a:avLst/>
          </a:prstGeom>
          <a:solidFill>
            <a:schemeClr val="accent4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Management-PG</a:t>
            </a:r>
          </a:p>
          <a:p>
            <a:pPr algn="ctr">
              <a:spcAft>
                <a:spcPts val="600"/>
              </a:spcAft>
            </a:pPr>
            <a:endParaRPr lang="en-US" sz="800" dirty="0">
              <a:solidFill>
                <a:schemeClr val="bg2"/>
              </a:solidFill>
            </a:endParaRP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D85FDA5-5CC4-9E48-80E5-2C2372D1A7BA}"/>
              </a:ext>
            </a:extLst>
          </p:cNvPr>
          <p:cNvCxnSpPr>
            <a:cxnSpLocks/>
            <a:stCxn id="89" idx="2"/>
            <a:endCxn id="51" idx="0"/>
          </p:cNvCxnSpPr>
          <p:nvPr/>
        </p:nvCxnSpPr>
        <p:spPr bwMode="gray">
          <a:xfrm flipH="1">
            <a:off x="3120863" y="2054736"/>
            <a:ext cx="1750" cy="336192"/>
          </a:xfrm>
          <a:prstGeom prst="line">
            <a:avLst/>
          </a:prstGeom>
          <a:ln w="25400">
            <a:solidFill>
              <a:srgbClr val="FF0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9A6BF82D-E426-6944-88EC-96E6A246998A}"/>
              </a:ext>
            </a:extLst>
          </p:cNvPr>
          <p:cNvCxnSpPr>
            <a:cxnSpLocks/>
            <a:endCxn id="52" idx="0"/>
          </p:cNvCxnSpPr>
          <p:nvPr/>
        </p:nvCxnSpPr>
        <p:spPr bwMode="gray">
          <a:xfrm flipH="1">
            <a:off x="5182554" y="2057027"/>
            <a:ext cx="1844" cy="333901"/>
          </a:xfrm>
          <a:prstGeom prst="line">
            <a:avLst/>
          </a:prstGeom>
          <a:ln w="25400">
            <a:solidFill>
              <a:srgbClr val="FF0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10AA59F3-0E96-2E43-A270-2778A762400E}"/>
              </a:ext>
            </a:extLst>
          </p:cNvPr>
          <p:cNvSpPr txBox="1"/>
          <p:nvPr/>
        </p:nvSpPr>
        <p:spPr>
          <a:xfrm>
            <a:off x="3467241" y="2919579"/>
            <a:ext cx="1361448" cy="15794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000" dirty="0">
                <a:solidFill>
                  <a:schemeClr val="bg2"/>
                </a:solidFill>
              </a:rPr>
              <a:t>VDS</a:t>
            </a:r>
          </a:p>
        </p:txBody>
      </p: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A32330E8-4409-4C4E-8BFC-84F558FEC7A0}"/>
              </a:ext>
            </a:extLst>
          </p:cNvPr>
          <p:cNvCxnSpPr>
            <a:cxnSpLocks/>
            <a:stCxn id="51" idx="2"/>
            <a:endCxn id="29" idx="0"/>
          </p:cNvCxnSpPr>
          <p:nvPr/>
        </p:nvCxnSpPr>
        <p:spPr bwMode="gray">
          <a:xfrm>
            <a:off x="3120863" y="2644736"/>
            <a:ext cx="1739" cy="407034"/>
          </a:xfrm>
          <a:prstGeom prst="line">
            <a:avLst/>
          </a:prstGeom>
          <a:ln w="25400">
            <a:solidFill>
              <a:srgbClr val="FF0000"/>
            </a:solidFill>
            <a:prstDash val="solid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F922E8D0-0810-284B-A857-76A5585B7356}"/>
              </a:ext>
            </a:extLst>
          </p:cNvPr>
          <p:cNvCxnSpPr>
            <a:cxnSpLocks/>
            <a:endCxn id="51" idx="2"/>
          </p:cNvCxnSpPr>
          <p:nvPr/>
        </p:nvCxnSpPr>
        <p:spPr bwMode="gray">
          <a:xfrm flipV="1">
            <a:off x="3120863" y="2644736"/>
            <a:ext cx="0" cy="240059"/>
          </a:xfrm>
          <a:prstGeom prst="line">
            <a:avLst/>
          </a:prstGeom>
          <a:ln w="25400" cmpd="sng">
            <a:solidFill>
              <a:schemeClr val="accent2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107A6A16-5635-B348-91EE-BBB9F0CC4B1C}"/>
              </a:ext>
            </a:extLst>
          </p:cNvPr>
          <p:cNvCxnSpPr>
            <a:cxnSpLocks/>
            <a:stCxn id="80" idx="0"/>
            <a:endCxn id="30" idx="2"/>
          </p:cNvCxnSpPr>
          <p:nvPr/>
        </p:nvCxnSpPr>
        <p:spPr bwMode="gray">
          <a:xfrm flipV="1">
            <a:off x="2665407" y="3385770"/>
            <a:ext cx="2519867" cy="619596"/>
          </a:xfrm>
          <a:prstGeom prst="line">
            <a:avLst/>
          </a:prstGeom>
          <a:ln w="25400" cmpd="sng">
            <a:solidFill>
              <a:srgbClr val="FF0000"/>
            </a:solidFill>
            <a:prstDash val="solid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7659DC91-58C9-834E-8919-1DBE6882C977}"/>
              </a:ext>
            </a:extLst>
          </p:cNvPr>
          <p:cNvCxnSpPr>
            <a:cxnSpLocks/>
            <a:stCxn id="29" idx="2"/>
            <a:endCxn id="82" idx="0"/>
          </p:cNvCxnSpPr>
          <p:nvPr/>
        </p:nvCxnSpPr>
        <p:spPr bwMode="gray">
          <a:xfrm>
            <a:off x="3122602" y="3383210"/>
            <a:ext cx="2514610" cy="622156"/>
          </a:xfrm>
          <a:prstGeom prst="line">
            <a:avLst/>
          </a:prstGeom>
          <a:ln w="25400" cmpd="sng">
            <a:solidFill>
              <a:srgbClr val="FF0000"/>
            </a:solidFill>
            <a:prstDash val="solid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73830087-B061-154B-90C8-BF8E424961B5}"/>
              </a:ext>
            </a:extLst>
          </p:cNvPr>
          <p:cNvCxnSpPr>
            <a:cxnSpLocks/>
            <a:stCxn id="29" idx="2"/>
          </p:cNvCxnSpPr>
          <p:nvPr/>
        </p:nvCxnSpPr>
        <p:spPr bwMode="gray">
          <a:xfrm flipH="1">
            <a:off x="2441893" y="3383210"/>
            <a:ext cx="680709" cy="309175"/>
          </a:xfrm>
          <a:prstGeom prst="line">
            <a:avLst/>
          </a:prstGeom>
          <a:ln w="25400" cmpd="sng">
            <a:solidFill>
              <a:schemeClr val="accent2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19ADD15E-6225-DE42-8F4B-07CF30C5BD31}"/>
              </a:ext>
            </a:extLst>
          </p:cNvPr>
          <p:cNvCxnSpPr>
            <a:cxnSpLocks/>
            <a:endCxn id="29" idx="2"/>
          </p:cNvCxnSpPr>
          <p:nvPr/>
        </p:nvCxnSpPr>
        <p:spPr bwMode="gray">
          <a:xfrm flipH="1" flipV="1">
            <a:off x="3122602" y="3383210"/>
            <a:ext cx="1093149" cy="273924"/>
          </a:xfrm>
          <a:prstGeom prst="line">
            <a:avLst/>
          </a:prstGeom>
          <a:ln w="25400" cmpd="sng">
            <a:solidFill>
              <a:schemeClr val="accent2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CC848647-4557-6043-9D78-3055F721F75A}"/>
              </a:ext>
            </a:extLst>
          </p:cNvPr>
          <p:cNvCxnSpPr>
            <a:cxnSpLocks/>
            <a:stCxn id="30" idx="2"/>
          </p:cNvCxnSpPr>
          <p:nvPr/>
        </p:nvCxnSpPr>
        <p:spPr bwMode="gray">
          <a:xfrm flipH="1">
            <a:off x="4160709" y="3385770"/>
            <a:ext cx="1024565" cy="253830"/>
          </a:xfrm>
          <a:prstGeom prst="line">
            <a:avLst/>
          </a:prstGeom>
          <a:ln w="25400" cmpd="sng">
            <a:solidFill>
              <a:srgbClr val="92D050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6F2836CC-5038-854A-ADC8-6D8CECF75870}"/>
              </a:ext>
            </a:extLst>
          </p:cNvPr>
          <p:cNvCxnSpPr>
            <a:cxnSpLocks/>
            <a:endCxn id="30" idx="2"/>
          </p:cNvCxnSpPr>
          <p:nvPr/>
        </p:nvCxnSpPr>
        <p:spPr bwMode="gray">
          <a:xfrm flipH="1" flipV="1">
            <a:off x="5185274" y="3385770"/>
            <a:ext cx="755151" cy="343689"/>
          </a:xfrm>
          <a:prstGeom prst="line">
            <a:avLst/>
          </a:prstGeom>
          <a:ln w="25400" cmpd="sng">
            <a:solidFill>
              <a:srgbClr val="92D050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B48BB6D8-4AB3-AD44-BF1F-D9D70B8A3A93}"/>
              </a:ext>
            </a:extLst>
          </p:cNvPr>
          <p:cNvCxnSpPr>
            <a:cxnSpLocks/>
            <a:stCxn id="30" idx="0"/>
            <a:endCxn id="52" idx="2"/>
          </p:cNvCxnSpPr>
          <p:nvPr/>
        </p:nvCxnSpPr>
        <p:spPr bwMode="gray">
          <a:xfrm flipH="1" flipV="1">
            <a:off x="5182554" y="2644832"/>
            <a:ext cx="2720" cy="403131"/>
          </a:xfrm>
          <a:prstGeom prst="line">
            <a:avLst/>
          </a:prstGeom>
          <a:ln w="25400" cmpd="sng">
            <a:solidFill>
              <a:srgbClr val="92D050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23D277AD-B5EF-CB44-8496-8D8F248C362C}"/>
              </a:ext>
            </a:extLst>
          </p:cNvPr>
          <p:cNvCxnSpPr>
            <a:cxnSpLocks/>
            <a:stCxn id="52" idx="2"/>
            <a:endCxn id="29" idx="0"/>
          </p:cNvCxnSpPr>
          <p:nvPr/>
        </p:nvCxnSpPr>
        <p:spPr bwMode="gray">
          <a:xfrm flipH="1">
            <a:off x="3122602" y="2644832"/>
            <a:ext cx="2059952" cy="406938"/>
          </a:xfrm>
          <a:prstGeom prst="line">
            <a:avLst/>
          </a:prstGeom>
          <a:ln w="25400">
            <a:solidFill>
              <a:schemeClr val="tx1"/>
            </a:solidFill>
            <a:prstDash val="sysDot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BD1C0D7E-034B-E942-94D4-5A4E36024EDE}"/>
              </a:ext>
            </a:extLst>
          </p:cNvPr>
          <p:cNvCxnSpPr>
            <a:cxnSpLocks/>
            <a:stCxn id="51" idx="2"/>
            <a:endCxn id="30" idx="0"/>
          </p:cNvCxnSpPr>
          <p:nvPr/>
        </p:nvCxnSpPr>
        <p:spPr bwMode="gray">
          <a:xfrm>
            <a:off x="3120863" y="2644736"/>
            <a:ext cx="2064411" cy="403227"/>
          </a:xfrm>
          <a:prstGeom prst="line">
            <a:avLst/>
          </a:prstGeom>
          <a:ln w="25400">
            <a:solidFill>
              <a:schemeClr val="tx1"/>
            </a:solidFill>
            <a:prstDash val="sysDot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Rectangle 50">
            <a:extLst>
              <a:ext uri="{FF2B5EF4-FFF2-40B4-BE49-F238E27FC236}">
                <a16:creationId xmlns:a16="http://schemas.microsoft.com/office/drawing/2014/main" id="{9691EA56-DFA4-8D40-A1FB-C415436EBDD0}"/>
              </a:ext>
            </a:extLst>
          </p:cNvPr>
          <p:cNvSpPr/>
          <p:nvPr/>
        </p:nvSpPr>
        <p:spPr>
          <a:xfrm>
            <a:off x="2665406" y="2390928"/>
            <a:ext cx="910913" cy="25380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Uplink 1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6F1B13A1-8B78-0D42-B18E-6BFEF67CC5D6}"/>
              </a:ext>
            </a:extLst>
          </p:cNvPr>
          <p:cNvSpPr/>
          <p:nvPr/>
        </p:nvSpPr>
        <p:spPr>
          <a:xfrm>
            <a:off x="4729632" y="2390928"/>
            <a:ext cx="905844" cy="253904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Uplink 2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24650FC8-94A2-5C45-83F2-7C90D8960212}"/>
              </a:ext>
            </a:extLst>
          </p:cNvPr>
          <p:cNvSpPr/>
          <p:nvPr/>
        </p:nvSpPr>
        <p:spPr>
          <a:xfrm>
            <a:off x="1412639" y="5144799"/>
            <a:ext cx="684552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VLAN10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80D4C888-D7CF-6843-8D17-17160AE9913B}"/>
              </a:ext>
            </a:extLst>
          </p:cNvPr>
          <p:cNvSpPr/>
          <p:nvPr/>
        </p:nvSpPr>
        <p:spPr>
          <a:xfrm>
            <a:off x="747158" y="4681290"/>
            <a:ext cx="665480" cy="232530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1"/>
                </a:solidFill>
              </a:rPr>
              <a:t>TEP-IP-1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6E788E7-F7BE-5741-8093-FAE991CBAF57}"/>
              </a:ext>
            </a:extLst>
          </p:cNvPr>
          <p:cNvSpPr/>
          <p:nvPr/>
        </p:nvSpPr>
        <p:spPr>
          <a:xfrm>
            <a:off x="2998146" y="4681290"/>
            <a:ext cx="665480" cy="237728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1"/>
                </a:solidFill>
              </a:rPr>
              <a:t>TEP-IP-2</a:t>
            </a: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2EBCDB16-3D14-7245-9BF3-2E5B89EB2F26}"/>
              </a:ext>
            </a:extLst>
          </p:cNvPr>
          <p:cNvGrpSpPr/>
          <p:nvPr/>
        </p:nvGrpSpPr>
        <p:grpSpPr>
          <a:xfrm>
            <a:off x="1975815" y="5488184"/>
            <a:ext cx="462846" cy="453785"/>
            <a:chOff x="1626774" y="3631328"/>
            <a:chExt cx="1187726" cy="1188361"/>
          </a:xfrm>
        </p:grpSpPr>
        <p:sp>
          <p:nvSpPr>
            <p:cNvPr id="57" name="Freeform: Shape 1">
              <a:extLst>
                <a:ext uri="{FF2B5EF4-FFF2-40B4-BE49-F238E27FC236}">
                  <a16:creationId xmlns:a16="http://schemas.microsoft.com/office/drawing/2014/main" id="{C45DB413-2109-C745-933B-83EC6DDE3551}"/>
                </a:ext>
              </a:extLst>
            </p:cNvPr>
            <p:cNvSpPr/>
            <p:nvPr/>
          </p:nvSpPr>
          <p:spPr>
            <a:xfrm>
              <a:off x="1626774" y="3631328"/>
              <a:ext cx="1187726" cy="118836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58" name="Freeform: Shape 2">
              <a:extLst>
                <a:ext uri="{FF2B5EF4-FFF2-40B4-BE49-F238E27FC236}">
                  <a16:creationId xmlns:a16="http://schemas.microsoft.com/office/drawing/2014/main" id="{21EE8399-2105-324B-B53B-2ECF04BB5EC6}"/>
                </a:ext>
              </a:extLst>
            </p:cNvPr>
            <p:cNvSpPr/>
            <p:nvPr/>
          </p:nvSpPr>
          <p:spPr>
            <a:xfrm>
              <a:off x="2100060" y="3768973"/>
              <a:ext cx="241154" cy="353184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59" name="Freeform: Shape 3">
              <a:extLst>
                <a:ext uri="{FF2B5EF4-FFF2-40B4-BE49-F238E27FC236}">
                  <a16:creationId xmlns:a16="http://schemas.microsoft.com/office/drawing/2014/main" id="{5245C88C-3721-A541-9C33-4CBCEFC265B5}"/>
                </a:ext>
              </a:extLst>
            </p:cNvPr>
            <p:cNvSpPr/>
            <p:nvPr/>
          </p:nvSpPr>
          <p:spPr>
            <a:xfrm>
              <a:off x="2100060" y="4328861"/>
              <a:ext cx="241154" cy="353184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60" name="Freeform: Shape 4">
              <a:extLst>
                <a:ext uri="{FF2B5EF4-FFF2-40B4-BE49-F238E27FC236}">
                  <a16:creationId xmlns:a16="http://schemas.microsoft.com/office/drawing/2014/main" id="{EA666EE4-7C17-C04B-AD46-A32EFB241AE1}"/>
                </a:ext>
              </a:extLst>
            </p:cNvPr>
            <p:cNvSpPr/>
            <p:nvPr/>
          </p:nvSpPr>
          <p:spPr>
            <a:xfrm>
              <a:off x="2324213" y="4105153"/>
              <a:ext cx="352661" cy="24080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61" name="Freeform: Shape 5">
              <a:extLst>
                <a:ext uri="{FF2B5EF4-FFF2-40B4-BE49-F238E27FC236}">
                  <a16:creationId xmlns:a16="http://schemas.microsoft.com/office/drawing/2014/main" id="{CB616F73-01C3-6D4D-9A6F-1318E0E8082D}"/>
                </a:ext>
              </a:extLst>
            </p:cNvPr>
            <p:cNvSpPr/>
            <p:nvPr/>
          </p:nvSpPr>
          <p:spPr>
            <a:xfrm>
              <a:off x="1764020" y="4105153"/>
              <a:ext cx="353041" cy="24080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8CDEF4E9-0A94-924A-A57C-CFB670A97AC3}"/>
              </a:ext>
            </a:extLst>
          </p:cNvPr>
          <p:cNvCxnSpPr>
            <a:cxnSpLocks/>
            <a:stCxn id="57" idx="0"/>
            <a:endCxn id="53" idx="2"/>
          </p:cNvCxnSpPr>
          <p:nvPr/>
        </p:nvCxnSpPr>
        <p:spPr bwMode="gray">
          <a:xfrm flipH="1" flipV="1">
            <a:off x="1754915" y="5382527"/>
            <a:ext cx="452323" cy="105657"/>
          </a:xfrm>
          <a:prstGeom prst="line">
            <a:avLst/>
          </a:prstGeom>
          <a:ln w="25400">
            <a:solidFill>
              <a:schemeClr val="accent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Rectangle 62">
            <a:extLst>
              <a:ext uri="{FF2B5EF4-FFF2-40B4-BE49-F238E27FC236}">
                <a16:creationId xmlns:a16="http://schemas.microsoft.com/office/drawing/2014/main" id="{DE0AD916-933A-954C-9DFD-0386DBBDFCA2}"/>
              </a:ext>
            </a:extLst>
          </p:cNvPr>
          <p:cNvSpPr/>
          <p:nvPr/>
        </p:nvSpPr>
        <p:spPr>
          <a:xfrm>
            <a:off x="245806" y="2294875"/>
            <a:ext cx="7829806" cy="3877325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7BC1A34D-DE38-AC47-909E-C9FEE5BD1410}"/>
              </a:ext>
            </a:extLst>
          </p:cNvPr>
          <p:cNvSpPr txBox="1"/>
          <p:nvPr/>
        </p:nvSpPr>
        <p:spPr>
          <a:xfrm>
            <a:off x="570577" y="6021560"/>
            <a:ext cx="918163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000" dirty="0"/>
              <a:t>ESXi Host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34492058-2E91-7C4B-B6A7-B60F7C14F753}"/>
              </a:ext>
            </a:extLst>
          </p:cNvPr>
          <p:cNvSpPr/>
          <p:nvPr/>
        </p:nvSpPr>
        <p:spPr>
          <a:xfrm>
            <a:off x="4404758" y="4805168"/>
            <a:ext cx="3388347" cy="450981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N-VDS-01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96795166-DBF2-E74D-9F46-BDF171C7A28F}"/>
              </a:ext>
            </a:extLst>
          </p:cNvPr>
          <p:cNvSpPr/>
          <p:nvPr/>
        </p:nvSpPr>
        <p:spPr>
          <a:xfrm>
            <a:off x="5298840" y="4678247"/>
            <a:ext cx="665480" cy="23772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Uplink-1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23CF1432-0973-564D-BDA6-60E46AD0FD8D}"/>
              </a:ext>
            </a:extLst>
          </p:cNvPr>
          <p:cNvSpPr/>
          <p:nvPr/>
        </p:nvSpPr>
        <p:spPr>
          <a:xfrm>
            <a:off x="6213233" y="4679639"/>
            <a:ext cx="665480" cy="23772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Uplink-2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DF0A03CC-A186-E547-8F55-E4A1A89592BC}"/>
              </a:ext>
            </a:extLst>
          </p:cNvPr>
          <p:cNvSpPr/>
          <p:nvPr/>
        </p:nvSpPr>
        <p:spPr>
          <a:xfrm>
            <a:off x="4627725" y="4679639"/>
            <a:ext cx="665480" cy="232530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1"/>
                </a:solidFill>
              </a:rPr>
              <a:t>TEP-IP-1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E4C10F85-AD0B-9B46-BF11-806FF6F293FA}"/>
              </a:ext>
            </a:extLst>
          </p:cNvPr>
          <p:cNvSpPr/>
          <p:nvPr/>
        </p:nvSpPr>
        <p:spPr>
          <a:xfrm>
            <a:off x="6878713" y="4679639"/>
            <a:ext cx="665480" cy="237728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1"/>
                </a:solidFill>
              </a:rPr>
              <a:t>TEP-IP-2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355C519-FB9A-6847-9FFC-E05B26828B69}"/>
              </a:ext>
            </a:extLst>
          </p:cNvPr>
          <p:cNvSpPr txBox="1"/>
          <p:nvPr/>
        </p:nvSpPr>
        <p:spPr>
          <a:xfrm>
            <a:off x="2496483" y="5637488"/>
            <a:ext cx="609343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000" dirty="0"/>
              <a:t>Tier-0 (A)</a:t>
            </a:r>
          </a:p>
        </p:txBody>
      </p: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9BD8EC9C-F2B5-294F-9E34-47D73319790A}"/>
              </a:ext>
            </a:extLst>
          </p:cNvPr>
          <p:cNvCxnSpPr>
            <a:cxnSpLocks/>
            <a:endCxn id="18" idx="2"/>
          </p:cNvCxnSpPr>
          <p:nvPr/>
        </p:nvCxnSpPr>
        <p:spPr bwMode="gray">
          <a:xfrm flipV="1">
            <a:off x="1751013" y="4917626"/>
            <a:ext cx="0" cy="230906"/>
          </a:xfrm>
          <a:prstGeom prst="line">
            <a:avLst/>
          </a:prstGeom>
          <a:ln w="25400">
            <a:solidFill>
              <a:schemeClr val="accent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D3822BBC-E1D0-2045-9BB1-739EE492FFE8}"/>
              </a:ext>
            </a:extLst>
          </p:cNvPr>
          <p:cNvCxnSpPr>
            <a:cxnSpLocks/>
            <a:stCxn id="19" idx="2"/>
          </p:cNvCxnSpPr>
          <p:nvPr/>
        </p:nvCxnSpPr>
        <p:spPr bwMode="gray">
          <a:xfrm flipH="1">
            <a:off x="2665405" y="4919018"/>
            <a:ext cx="1" cy="224130"/>
          </a:xfrm>
          <a:prstGeom prst="line">
            <a:avLst/>
          </a:prstGeom>
          <a:ln w="25400">
            <a:solidFill>
              <a:srgbClr val="92D05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BAB5FF20-91C3-A44B-844F-E633E4689AD6}"/>
              </a:ext>
            </a:extLst>
          </p:cNvPr>
          <p:cNvCxnSpPr>
            <a:cxnSpLocks/>
            <a:stCxn id="66" idx="2"/>
          </p:cNvCxnSpPr>
          <p:nvPr/>
        </p:nvCxnSpPr>
        <p:spPr bwMode="gray">
          <a:xfrm>
            <a:off x="5631580" y="4915975"/>
            <a:ext cx="0" cy="230979"/>
          </a:xfrm>
          <a:prstGeom prst="line">
            <a:avLst/>
          </a:prstGeom>
          <a:ln w="25400">
            <a:solidFill>
              <a:schemeClr val="accent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0598A336-C30E-5747-9C9F-27AAB10A88D3}"/>
              </a:ext>
            </a:extLst>
          </p:cNvPr>
          <p:cNvCxnSpPr>
            <a:cxnSpLocks/>
            <a:endCxn id="67" idx="2"/>
          </p:cNvCxnSpPr>
          <p:nvPr/>
        </p:nvCxnSpPr>
        <p:spPr bwMode="gray">
          <a:xfrm flipV="1">
            <a:off x="6545972" y="4917367"/>
            <a:ext cx="1" cy="235271"/>
          </a:xfrm>
          <a:prstGeom prst="line">
            <a:avLst/>
          </a:prstGeom>
          <a:ln w="25400">
            <a:solidFill>
              <a:schemeClr val="accent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74">
            <a:extLst>
              <a:ext uri="{FF2B5EF4-FFF2-40B4-BE49-F238E27FC236}">
                <a16:creationId xmlns:a16="http://schemas.microsoft.com/office/drawing/2014/main" id="{779E55CC-9F0E-F742-8765-45956A757EC2}"/>
              </a:ext>
            </a:extLst>
          </p:cNvPr>
          <p:cNvSpPr/>
          <p:nvPr/>
        </p:nvSpPr>
        <p:spPr>
          <a:xfrm>
            <a:off x="524193" y="4005366"/>
            <a:ext cx="665479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eth0</a:t>
            </a: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E17E7B17-12B3-4F4B-9E0D-15ECF2D4C164}"/>
              </a:ext>
            </a:extLst>
          </p:cNvPr>
          <p:cNvSpPr/>
          <p:nvPr/>
        </p:nvSpPr>
        <p:spPr>
          <a:xfrm>
            <a:off x="3247060" y="4005366"/>
            <a:ext cx="665479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fp-eth2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11629366-FF3E-1047-B67B-B896D35CDEE9}"/>
              </a:ext>
            </a:extLst>
          </p:cNvPr>
          <p:cNvSpPr/>
          <p:nvPr/>
        </p:nvSpPr>
        <p:spPr>
          <a:xfrm>
            <a:off x="4410392" y="4005366"/>
            <a:ext cx="665479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eth0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D130E4A3-FA81-974D-A125-119EE1B346C4}"/>
              </a:ext>
            </a:extLst>
          </p:cNvPr>
          <p:cNvSpPr/>
          <p:nvPr/>
        </p:nvSpPr>
        <p:spPr>
          <a:xfrm>
            <a:off x="7133259" y="4005366"/>
            <a:ext cx="665479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fp-eth2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261E6A3D-5C40-2446-8155-DFAE3A25FBFF}"/>
              </a:ext>
            </a:extLst>
          </p:cNvPr>
          <p:cNvSpPr/>
          <p:nvPr/>
        </p:nvSpPr>
        <p:spPr>
          <a:xfrm>
            <a:off x="1418273" y="4005366"/>
            <a:ext cx="665480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fp-eth0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F0921CF0-E886-2340-8DBE-2C870C39EE4F}"/>
              </a:ext>
            </a:extLst>
          </p:cNvPr>
          <p:cNvSpPr/>
          <p:nvPr/>
        </p:nvSpPr>
        <p:spPr>
          <a:xfrm>
            <a:off x="2332667" y="4005366"/>
            <a:ext cx="665479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fp-eth1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42D9BDCA-716F-0F46-B068-0CA84A9CEF95}"/>
              </a:ext>
            </a:extLst>
          </p:cNvPr>
          <p:cNvSpPr/>
          <p:nvPr/>
        </p:nvSpPr>
        <p:spPr>
          <a:xfrm>
            <a:off x="6218866" y="4005366"/>
            <a:ext cx="665479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fp-eth1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A888069C-5D0C-B344-B0BB-BCE60A0B83C5}"/>
              </a:ext>
            </a:extLst>
          </p:cNvPr>
          <p:cNvSpPr/>
          <p:nvPr/>
        </p:nvSpPr>
        <p:spPr>
          <a:xfrm>
            <a:off x="5304472" y="4005366"/>
            <a:ext cx="665480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fp-eth0</a:t>
            </a:r>
          </a:p>
        </p:txBody>
      </p: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19C60F98-C4F6-0343-8144-6867760F5DF6}"/>
              </a:ext>
            </a:extLst>
          </p:cNvPr>
          <p:cNvCxnSpPr>
            <a:cxnSpLocks/>
            <a:stCxn id="67" idx="0"/>
            <a:endCxn id="81" idx="2"/>
          </p:cNvCxnSpPr>
          <p:nvPr/>
        </p:nvCxnSpPr>
        <p:spPr bwMode="gray">
          <a:xfrm flipV="1">
            <a:off x="6545973" y="4243094"/>
            <a:ext cx="5633" cy="436545"/>
          </a:xfrm>
          <a:prstGeom prst="line">
            <a:avLst/>
          </a:prstGeom>
          <a:ln w="25400">
            <a:solidFill>
              <a:srgbClr val="FF0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128C46C0-3AF3-7448-84EB-05CF9A7E5B6C}"/>
              </a:ext>
            </a:extLst>
          </p:cNvPr>
          <p:cNvCxnSpPr>
            <a:cxnSpLocks/>
            <a:stCxn id="66" idx="0"/>
            <a:endCxn id="82" idx="2"/>
          </p:cNvCxnSpPr>
          <p:nvPr/>
        </p:nvCxnSpPr>
        <p:spPr bwMode="gray">
          <a:xfrm flipV="1">
            <a:off x="5631580" y="4243094"/>
            <a:ext cx="5632" cy="435153"/>
          </a:xfrm>
          <a:prstGeom prst="line">
            <a:avLst/>
          </a:prstGeom>
          <a:ln w="25400">
            <a:solidFill>
              <a:srgbClr val="FF0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E496748A-B548-894F-B9C3-31856721207F}"/>
              </a:ext>
            </a:extLst>
          </p:cNvPr>
          <p:cNvCxnSpPr>
            <a:cxnSpLocks/>
            <a:stCxn id="79" idx="2"/>
          </p:cNvCxnSpPr>
          <p:nvPr/>
        </p:nvCxnSpPr>
        <p:spPr bwMode="gray">
          <a:xfrm>
            <a:off x="1751013" y="4243094"/>
            <a:ext cx="0" cy="246134"/>
          </a:xfrm>
          <a:prstGeom prst="line">
            <a:avLst/>
          </a:prstGeom>
          <a:ln w="25400" cmpd="sng">
            <a:solidFill>
              <a:schemeClr val="accent2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D0560152-4BA6-E540-A4A5-97E71E28F7C3}"/>
              </a:ext>
            </a:extLst>
          </p:cNvPr>
          <p:cNvCxnSpPr>
            <a:cxnSpLocks/>
            <a:stCxn id="80" idx="2"/>
          </p:cNvCxnSpPr>
          <p:nvPr/>
        </p:nvCxnSpPr>
        <p:spPr bwMode="gray">
          <a:xfrm>
            <a:off x="2665407" y="4243094"/>
            <a:ext cx="2546" cy="253642"/>
          </a:xfrm>
          <a:prstGeom prst="line">
            <a:avLst/>
          </a:prstGeom>
          <a:ln w="25400" cmpd="sng">
            <a:solidFill>
              <a:srgbClr val="92D050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7B894E5A-C877-5348-83A5-9660079824B7}"/>
              </a:ext>
            </a:extLst>
          </p:cNvPr>
          <p:cNvCxnSpPr>
            <a:cxnSpLocks/>
            <a:stCxn id="82" idx="2"/>
          </p:cNvCxnSpPr>
          <p:nvPr/>
        </p:nvCxnSpPr>
        <p:spPr bwMode="gray">
          <a:xfrm flipH="1">
            <a:off x="5631579" y="4243094"/>
            <a:ext cx="5633" cy="289094"/>
          </a:xfrm>
          <a:prstGeom prst="line">
            <a:avLst/>
          </a:prstGeom>
          <a:ln w="25400" cmpd="sng">
            <a:solidFill>
              <a:schemeClr val="accent2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4299DFCB-802F-1A4A-9B1A-97608C028FEC}"/>
              </a:ext>
            </a:extLst>
          </p:cNvPr>
          <p:cNvCxnSpPr>
            <a:cxnSpLocks/>
          </p:cNvCxnSpPr>
          <p:nvPr/>
        </p:nvCxnSpPr>
        <p:spPr bwMode="gray">
          <a:xfrm>
            <a:off x="6546663" y="4243094"/>
            <a:ext cx="5362" cy="237848"/>
          </a:xfrm>
          <a:prstGeom prst="line">
            <a:avLst/>
          </a:prstGeom>
          <a:ln w="25400" cmpd="sng">
            <a:solidFill>
              <a:srgbClr val="92D050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9" name="Graphic 88">
            <a:extLst>
              <a:ext uri="{FF2B5EF4-FFF2-40B4-BE49-F238E27FC236}">
                <a16:creationId xmlns:a16="http://schemas.microsoft.com/office/drawing/2014/main" id="{C8AEB425-0158-7A40-92F1-78FA441BD2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94014" y="1603796"/>
            <a:ext cx="457198" cy="450940"/>
          </a:xfrm>
          <a:prstGeom prst="rect">
            <a:avLst/>
          </a:prstGeom>
        </p:spPr>
      </p:pic>
      <p:pic>
        <p:nvPicPr>
          <p:cNvPr id="90" name="Graphic 89">
            <a:extLst>
              <a:ext uri="{FF2B5EF4-FFF2-40B4-BE49-F238E27FC236}">
                <a16:creationId xmlns:a16="http://schemas.microsoft.com/office/drawing/2014/main" id="{0EAA1C1F-DD1B-F44D-8765-A00ADEB264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55486" y="1606039"/>
            <a:ext cx="457198" cy="450940"/>
          </a:xfrm>
          <a:prstGeom prst="rect">
            <a:avLst/>
          </a:prstGeom>
        </p:spPr>
      </p:pic>
      <p:cxnSp>
        <p:nvCxnSpPr>
          <p:cNvPr id="91" name="Straight Connector 90">
            <a:extLst>
              <a:ext uri="{FF2B5EF4-FFF2-40B4-BE49-F238E27FC236}">
                <a16:creationId xmlns:a16="http://schemas.microsoft.com/office/drawing/2014/main" id="{35DC8172-AB5A-864D-8717-F9FB025A3BCD}"/>
              </a:ext>
            </a:extLst>
          </p:cNvPr>
          <p:cNvCxnSpPr>
            <a:cxnSpLocks/>
            <a:stCxn id="51" idx="0"/>
            <a:endCxn id="89" idx="2"/>
          </p:cNvCxnSpPr>
          <p:nvPr/>
        </p:nvCxnSpPr>
        <p:spPr bwMode="gray">
          <a:xfrm flipV="1">
            <a:off x="3120863" y="2054736"/>
            <a:ext cx="1750" cy="336192"/>
          </a:xfrm>
          <a:prstGeom prst="line">
            <a:avLst/>
          </a:prstGeom>
          <a:ln w="25400" cmpd="sng">
            <a:solidFill>
              <a:schemeClr val="accent2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9D502474-46D3-0749-8443-1693A161B4E0}"/>
              </a:ext>
            </a:extLst>
          </p:cNvPr>
          <p:cNvCxnSpPr>
            <a:cxnSpLocks/>
            <a:stCxn id="52" idx="0"/>
            <a:endCxn id="90" idx="2"/>
          </p:cNvCxnSpPr>
          <p:nvPr/>
        </p:nvCxnSpPr>
        <p:spPr bwMode="gray">
          <a:xfrm flipV="1">
            <a:off x="5182554" y="2056979"/>
            <a:ext cx="1531" cy="333949"/>
          </a:xfrm>
          <a:prstGeom prst="line">
            <a:avLst/>
          </a:prstGeom>
          <a:ln w="25400" cmpd="sng">
            <a:solidFill>
              <a:srgbClr val="92D050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>
            <a:extLst>
              <a:ext uri="{FF2B5EF4-FFF2-40B4-BE49-F238E27FC236}">
                <a16:creationId xmlns:a16="http://schemas.microsoft.com/office/drawing/2014/main" id="{097F88FB-F8A7-3540-91A9-18900FC6781B}"/>
              </a:ext>
            </a:extLst>
          </p:cNvPr>
          <p:cNvSpPr txBox="1"/>
          <p:nvPr/>
        </p:nvSpPr>
        <p:spPr>
          <a:xfrm>
            <a:off x="578981" y="1721541"/>
            <a:ext cx="1276607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800" dirty="0">
                <a:solidFill>
                  <a:srgbClr val="FF0000"/>
                </a:solidFill>
              </a:rPr>
              <a:t>VLAN 110 </a:t>
            </a:r>
            <a:r>
              <a:rPr lang="en-US" sz="800" dirty="0">
                <a:solidFill>
                  <a:schemeClr val="tx2"/>
                </a:solidFill>
              </a:rPr>
              <a:t>-TEP</a:t>
            </a:r>
            <a:endParaRPr lang="en-US" sz="800" dirty="0">
              <a:solidFill>
                <a:srgbClr val="FF0000"/>
              </a:solidFill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A356F377-4469-B546-A3A3-D851AC966F06}"/>
              </a:ext>
            </a:extLst>
          </p:cNvPr>
          <p:cNvSpPr txBox="1"/>
          <p:nvPr/>
        </p:nvSpPr>
        <p:spPr>
          <a:xfrm>
            <a:off x="592490" y="1844652"/>
            <a:ext cx="1443176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800" dirty="0">
                <a:solidFill>
                  <a:schemeClr val="accent2"/>
                </a:solidFill>
              </a:rPr>
              <a:t>VLAN 10 and 11 </a:t>
            </a:r>
            <a:r>
              <a:rPr lang="en-US" sz="800" dirty="0">
                <a:solidFill>
                  <a:schemeClr val="tx2"/>
                </a:solidFill>
              </a:rPr>
              <a:t>- BGP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35F0151D-9785-CF4F-9C38-4F91263FA4B4}"/>
              </a:ext>
            </a:extLst>
          </p:cNvPr>
          <p:cNvSpPr txBox="1"/>
          <p:nvPr/>
        </p:nvSpPr>
        <p:spPr>
          <a:xfrm>
            <a:off x="592490" y="2095796"/>
            <a:ext cx="1443176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800" dirty="0">
                <a:solidFill>
                  <a:schemeClr val="accent2"/>
                </a:solidFill>
              </a:rPr>
              <a:t>Uplink configured as a trunk</a:t>
            </a:r>
            <a:endParaRPr lang="en-US" sz="800" dirty="0">
              <a:solidFill>
                <a:schemeClr val="tx2"/>
              </a:solidFill>
            </a:endParaRP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25273F93-33FD-AC4D-A870-4093F2402A94}"/>
              </a:ext>
            </a:extLst>
          </p:cNvPr>
          <p:cNvCxnSpPr>
            <a:cxnSpLocks/>
          </p:cNvCxnSpPr>
          <p:nvPr/>
        </p:nvCxnSpPr>
        <p:spPr bwMode="gray">
          <a:xfrm>
            <a:off x="5869884" y="1838166"/>
            <a:ext cx="921525" cy="0"/>
          </a:xfrm>
          <a:prstGeom prst="line">
            <a:avLst/>
          </a:prstGeom>
          <a:ln w="25400" cmpd="sng">
            <a:solidFill>
              <a:srgbClr val="FF0000"/>
            </a:solidFill>
            <a:prstDash val="solid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0C8EC863-796D-4940-9F72-564E07E1C2E6}"/>
              </a:ext>
            </a:extLst>
          </p:cNvPr>
          <p:cNvCxnSpPr>
            <a:cxnSpLocks/>
          </p:cNvCxnSpPr>
          <p:nvPr/>
        </p:nvCxnSpPr>
        <p:spPr bwMode="gray">
          <a:xfrm>
            <a:off x="5869884" y="1837777"/>
            <a:ext cx="921525" cy="0"/>
          </a:xfrm>
          <a:prstGeom prst="line">
            <a:avLst/>
          </a:prstGeom>
          <a:ln w="25400" cmpd="sng">
            <a:solidFill>
              <a:srgbClr val="92D050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>
            <a:extLst>
              <a:ext uri="{FF2B5EF4-FFF2-40B4-BE49-F238E27FC236}">
                <a16:creationId xmlns:a16="http://schemas.microsoft.com/office/drawing/2014/main" id="{9F2162C0-8F51-6340-BB48-337424BAFE30}"/>
              </a:ext>
            </a:extLst>
          </p:cNvPr>
          <p:cNvSpPr txBox="1"/>
          <p:nvPr/>
        </p:nvSpPr>
        <p:spPr>
          <a:xfrm>
            <a:off x="6884345" y="1714561"/>
            <a:ext cx="1209472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800" dirty="0">
                <a:solidFill>
                  <a:srgbClr val="FF0000"/>
                </a:solidFill>
              </a:rPr>
              <a:t>VLAN 110 </a:t>
            </a:r>
            <a:r>
              <a:rPr lang="en-US" sz="800" dirty="0">
                <a:solidFill>
                  <a:schemeClr val="tx2"/>
                </a:solidFill>
              </a:rPr>
              <a:t>- TEP</a:t>
            </a:r>
            <a:endParaRPr lang="en-US" sz="800" dirty="0">
              <a:solidFill>
                <a:srgbClr val="FF0000"/>
              </a:solidFill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9DFAE51E-3391-EA4C-8C7A-E2769691DF7F}"/>
              </a:ext>
            </a:extLst>
          </p:cNvPr>
          <p:cNvSpPr txBox="1"/>
          <p:nvPr/>
        </p:nvSpPr>
        <p:spPr>
          <a:xfrm>
            <a:off x="6884345" y="1838489"/>
            <a:ext cx="1265938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800" dirty="0">
                <a:solidFill>
                  <a:schemeClr val="accent4"/>
                </a:solidFill>
              </a:rPr>
              <a:t>VLAN 12 and 13 </a:t>
            </a:r>
            <a:r>
              <a:rPr lang="en-US" sz="800" dirty="0">
                <a:solidFill>
                  <a:schemeClr val="tx2"/>
                </a:solidFill>
              </a:rPr>
              <a:t>- BGP</a:t>
            </a:r>
            <a:endParaRPr lang="en-US" sz="800" dirty="0">
              <a:solidFill>
                <a:srgbClr val="FF0000"/>
              </a:solidFill>
            </a:endParaRP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F659CFE0-5228-CB4E-9287-7A0997DA6504}"/>
              </a:ext>
            </a:extLst>
          </p:cNvPr>
          <p:cNvSpPr txBox="1"/>
          <p:nvPr/>
        </p:nvSpPr>
        <p:spPr>
          <a:xfrm>
            <a:off x="6878713" y="2092578"/>
            <a:ext cx="1443176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800" dirty="0">
                <a:solidFill>
                  <a:schemeClr val="accent2"/>
                </a:solidFill>
              </a:rPr>
              <a:t>Uplink configured as a trunk</a:t>
            </a:r>
            <a:endParaRPr lang="en-US" sz="800" dirty="0">
              <a:solidFill>
                <a:schemeClr val="tx2"/>
              </a:solidFill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3FE4AE67-79AD-054D-A7D1-7311B124250F}"/>
              </a:ext>
            </a:extLst>
          </p:cNvPr>
          <p:cNvSpPr/>
          <p:nvPr/>
        </p:nvSpPr>
        <p:spPr>
          <a:xfrm>
            <a:off x="2330392" y="5149592"/>
            <a:ext cx="684552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VLAN13</a:t>
            </a:r>
          </a:p>
        </p:txBody>
      </p: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B782DB19-CA11-CA40-B20C-102B65E05E69}"/>
              </a:ext>
            </a:extLst>
          </p:cNvPr>
          <p:cNvCxnSpPr>
            <a:cxnSpLocks/>
            <a:endCxn id="101" idx="2"/>
          </p:cNvCxnSpPr>
          <p:nvPr/>
        </p:nvCxnSpPr>
        <p:spPr bwMode="gray">
          <a:xfrm flipV="1">
            <a:off x="2203124" y="5387320"/>
            <a:ext cx="469544" cy="89316"/>
          </a:xfrm>
          <a:prstGeom prst="line">
            <a:avLst/>
          </a:prstGeom>
          <a:ln w="25400">
            <a:solidFill>
              <a:srgbClr val="92D05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TextBox 103">
            <a:extLst>
              <a:ext uri="{FF2B5EF4-FFF2-40B4-BE49-F238E27FC236}">
                <a16:creationId xmlns:a16="http://schemas.microsoft.com/office/drawing/2014/main" id="{19ED8FA4-F8AE-8041-ABBD-33926E78A52A}"/>
              </a:ext>
            </a:extLst>
          </p:cNvPr>
          <p:cNvSpPr txBox="1"/>
          <p:nvPr/>
        </p:nvSpPr>
        <p:spPr>
          <a:xfrm>
            <a:off x="4259953" y="5789621"/>
            <a:ext cx="918163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000" dirty="0"/>
              <a:t>Edge-02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5489606B-B00A-9443-83BD-42FE53EDFA91}"/>
              </a:ext>
            </a:extLst>
          </p:cNvPr>
          <p:cNvSpPr/>
          <p:nvPr/>
        </p:nvSpPr>
        <p:spPr>
          <a:xfrm>
            <a:off x="5296939" y="5143228"/>
            <a:ext cx="684552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VLAN11</a:t>
            </a:r>
          </a:p>
        </p:txBody>
      </p:sp>
      <p:grpSp>
        <p:nvGrpSpPr>
          <p:cNvPr id="106" name="Group 105">
            <a:extLst>
              <a:ext uri="{FF2B5EF4-FFF2-40B4-BE49-F238E27FC236}">
                <a16:creationId xmlns:a16="http://schemas.microsoft.com/office/drawing/2014/main" id="{BD177C57-CFE6-EA4F-93A5-F572B3D013EA}"/>
              </a:ext>
            </a:extLst>
          </p:cNvPr>
          <p:cNvGrpSpPr/>
          <p:nvPr/>
        </p:nvGrpSpPr>
        <p:grpSpPr>
          <a:xfrm>
            <a:off x="5860115" y="5486613"/>
            <a:ext cx="462846" cy="453785"/>
            <a:chOff x="1626774" y="3631328"/>
            <a:chExt cx="1187726" cy="1188361"/>
          </a:xfrm>
        </p:grpSpPr>
        <p:sp>
          <p:nvSpPr>
            <p:cNvPr id="107" name="Freeform: Shape 1">
              <a:extLst>
                <a:ext uri="{FF2B5EF4-FFF2-40B4-BE49-F238E27FC236}">
                  <a16:creationId xmlns:a16="http://schemas.microsoft.com/office/drawing/2014/main" id="{3B9CDC6D-B3E8-474B-B7CD-92627053CBA2}"/>
                </a:ext>
              </a:extLst>
            </p:cNvPr>
            <p:cNvSpPr/>
            <p:nvPr/>
          </p:nvSpPr>
          <p:spPr>
            <a:xfrm>
              <a:off x="1626774" y="3631328"/>
              <a:ext cx="1187726" cy="118836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08" name="Freeform: Shape 2">
              <a:extLst>
                <a:ext uri="{FF2B5EF4-FFF2-40B4-BE49-F238E27FC236}">
                  <a16:creationId xmlns:a16="http://schemas.microsoft.com/office/drawing/2014/main" id="{476A2D35-6C08-F14D-A588-D664C90483C1}"/>
                </a:ext>
              </a:extLst>
            </p:cNvPr>
            <p:cNvSpPr/>
            <p:nvPr/>
          </p:nvSpPr>
          <p:spPr>
            <a:xfrm>
              <a:off x="2100060" y="3768973"/>
              <a:ext cx="241154" cy="353184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09" name="Freeform: Shape 3">
              <a:extLst>
                <a:ext uri="{FF2B5EF4-FFF2-40B4-BE49-F238E27FC236}">
                  <a16:creationId xmlns:a16="http://schemas.microsoft.com/office/drawing/2014/main" id="{C4A4AC23-AE1A-704C-A112-2D7232CCB594}"/>
                </a:ext>
              </a:extLst>
            </p:cNvPr>
            <p:cNvSpPr/>
            <p:nvPr/>
          </p:nvSpPr>
          <p:spPr>
            <a:xfrm>
              <a:off x="2100060" y="4328861"/>
              <a:ext cx="241154" cy="353184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10" name="Freeform: Shape 4">
              <a:extLst>
                <a:ext uri="{FF2B5EF4-FFF2-40B4-BE49-F238E27FC236}">
                  <a16:creationId xmlns:a16="http://schemas.microsoft.com/office/drawing/2014/main" id="{E4840450-2C09-A844-945D-0A560F80CBC3}"/>
                </a:ext>
              </a:extLst>
            </p:cNvPr>
            <p:cNvSpPr/>
            <p:nvPr/>
          </p:nvSpPr>
          <p:spPr>
            <a:xfrm>
              <a:off x="2324213" y="4105153"/>
              <a:ext cx="352661" cy="24080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11" name="Freeform: Shape 5">
              <a:extLst>
                <a:ext uri="{FF2B5EF4-FFF2-40B4-BE49-F238E27FC236}">
                  <a16:creationId xmlns:a16="http://schemas.microsoft.com/office/drawing/2014/main" id="{9F94386E-0E6B-6942-8176-72330FA53DDF}"/>
                </a:ext>
              </a:extLst>
            </p:cNvPr>
            <p:cNvSpPr/>
            <p:nvPr/>
          </p:nvSpPr>
          <p:spPr>
            <a:xfrm>
              <a:off x="1764020" y="4105153"/>
              <a:ext cx="353041" cy="24080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2BFD2B1A-CACC-E349-9689-9877FFFE4AC3}"/>
              </a:ext>
            </a:extLst>
          </p:cNvPr>
          <p:cNvCxnSpPr>
            <a:cxnSpLocks/>
            <a:stCxn id="107" idx="0"/>
            <a:endCxn id="105" idx="2"/>
          </p:cNvCxnSpPr>
          <p:nvPr/>
        </p:nvCxnSpPr>
        <p:spPr bwMode="gray">
          <a:xfrm flipH="1" flipV="1">
            <a:off x="5639215" y="5380956"/>
            <a:ext cx="452323" cy="105657"/>
          </a:xfrm>
          <a:prstGeom prst="line">
            <a:avLst/>
          </a:prstGeom>
          <a:ln w="25400">
            <a:solidFill>
              <a:schemeClr val="accent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>
            <a:extLst>
              <a:ext uri="{FF2B5EF4-FFF2-40B4-BE49-F238E27FC236}">
                <a16:creationId xmlns:a16="http://schemas.microsoft.com/office/drawing/2014/main" id="{DA817B39-E505-FA4B-A24B-5FE095E18955}"/>
              </a:ext>
            </a:extLst>
          </p:cNvPr>
          <p:cNvSpPr txBox="1"/>
          <p:nvPr/>
        </p:nvSpPr>
        <p:spPr>
          <a:xfrm>
            <a:off x="6373342" y="5635733"/>
            <a:ext cx="609343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000" dirty="0"/>
              <a:t>Tier-0 (S)</a:t>
            </a: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CEBABDAA-2C11-A049-9A88-A15D54293389}"/>
              </a:ext>
            </a:extLst>
          </p:cNvPr>
          <p:cNvSpPr/>
          <p:nvPr/>
        </p:nvSpPr>
        <p:spPr>
          <a:xfrm>
            <a:off x="6214692" y="5148021"/>
            <a:ext cx="684552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VLAN12</a:t>
            </a:r>
          </a:p>
        </p:txBody>
      </p: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72D982F0-8D07-FA4E-8654-BCDF774E1109}"/>
              </a:ext>
            </a:extLst>
          </p:cNvPr>
          <p:cNvCxnSpPr>
            <a:cxnSpLocks/>
            <a:endCxn id="114" idx="2"/>
          </p:cNvCxnSpPr>
          <p:nvPr/>
        </p:nvCxnSpPr>
        <p:spPr bwMode="gray">
          <a:xfrm flipV="1">
            <a:off x="6087424" y="5385749"/>
            <a:ext cx="469544" cy="89316"/>
          </a:xfrm>
          <a:prstGeom prst="line">
            <a:avLst/>
          </a:prstGeom>
          <a:ln w="25400">
            <a:solidFill>
              <a:srgbClr val="92D05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TextBox 115">
            <a:extLst>
              <a:ext uri="{FF2B5EF4-FFF2-40B4-BE49-F238E27FC236}">
                <a16:creationId xmlns:a16="http://schemas.microsoft.com/office/drawing/2014/main" id="{AA3328EA-590A-B44C-85A0-E00017CDA5DF}"/>
              </a:ext>
            </a:extLst>
          </p:cNvPr>
          <p:cNvSpPr txBox="1"/>
          <p:nvPr/>
        </p:nvSpPr>
        <p:spPr>
          <a:xfrm>
            <a:off x="596877" y="1968591"/>
            <a:ext cx="1443176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800" dirty="0">
                <a:solidFill>
                  <a:srgbClr val="FFC000"/>
                </a:solidFill>
              </a:rPr>
              <a:t>VLAN 300 </a:t>
            </a:r>
            <a:r>
              <a:rPr lang="en-US" sz="800" dirty="0">
                <a:solidFill>
                  <a:schemeClr val="tx2"/>
                </a:solidFill>
              </a:rPr>
              <a:t>– Service Interface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4D7A982D-DB63-8D4F-850A-62D6F99E04C3}"/>
              </a:ext>
            </a:extLst>
          </p:cNvPr>
          <p:cNvSpPr txBox="1"/>
          <p:nvPr/>
        </p:nvSpPr>
        <p:spPr>
          <a:xfrm>
            <a:off x="6878713" y="1964844"/>
            <a:ext cx="1443176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800" dirty="0">
                <a:solidFill>
                  <a:srgbClr val="FFC000"/>
                </a:solidFill>
              </a:rPr>
              <a:t>VLAN 300 </a:t>
            </a:r>
            <a:r>
              <a:rPr lang="en-US" sz="800" dirty="0">
                <a:solidFill>
                  <a:schemeClr val="tx2"/>
                </a:solidFill>
              </a:rPr>
              <a:t>– Service Interface</a:t>
            </a:r>
          </a:p>
        </p:txBody>
      </p: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08BBDE5D-043E-A047-B81F-8D6C43309C62}"/>
              </a:ext>
            </a:extLst>
          </p:cNvPr>
          <p:cNvCxnSpPr>
            <a:cxnSpLocks/>
          </p:cNvCxnSpPr>
          <p:nvPr/>
        </p:nvCxnSpPr>
        <p:spPr bwMode="gray">
          <a:xfrm flipV="1">
            <a:off x="3120862" y="2863148"/>
            <a:ext cx="0" cy="152401"/>
          </a:xfrm>
          <a:prstGeom prst="line">
            <a:avLst/>
          </a:prstGeom>
          <a:ln w="25400" cmpd="sng">
            <a:solidFill>
              <a:srgbClr val="FFC000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4BC8B58E-555A-534E-8D04-83063C3C8211}"/>
              </a:ext>
            </a:extLst>
          </p:cNvPr>
          <p:cNvCxnSpPr>
            <a:cxnSpLocks/>
          </p:cNvCxnSpPr>
          <p:nvPr/>
        </p:nvCxnSpPr>
        <p:spPr bwMode="gray">
          <a:xfrm flipV="1">
            <a:off x="5185274" y="2881386"/>
            <a:ext cx="0" cy="152401"/>
          </a:xfrm>
          <a:prstGeom prst="line">
            <a:avLst/>
          </a:prstGeom>
          <a:ln w="25400" cmpd="sng">
            <a:solidFill>
              <a:srgbClr val="FFC000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197C278B-79B2-4244-B10D-5A76C832608E}"/>
              </a:ext>
            </a:extLst>
          </p:cNvPr>
          <p:cNvCxnSpPr>
            <a:cxnSpLocks/>
            <a:stCxn id="79" idx="0"/>
          </p:cNvCxnSpPr>
          <p:nvPr/>
        </p:nvCxnSpPr>
        <p:spPr bwMode="gray">
          <a:xfrm flipV="1">
            <a:off x="1751013" y="3689451"/>
            <a:ext cx="706119" cy="315915"/>
          </a:xfrm>
          <a:prstGeom prst="line">
            <a:avLst/>
          </a:prstGeom>
          <a:ln w="25400" cmpd="sng">
            <a:solidFill>
              <a:srgbClr val="FFC000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>
            <a:extLst>
              <a:ext uri="{FF2B5EF4-FFF2-40B4-BE49-F238E27FC236}">
                <a16:creationId xmlns:a16="http://schemas.microsoft.com/office/drawing/2014/main" id="{67A8E81F-1AEB-874E-AD8E-235C3838A2BA}"/>
              </a:ext>
            </a:extLst>
          </p:cNvPr>
          <p:cNvCxnSpPr>
            <a:cxnSpLocks/>
            <a:stCxn id="80" idx="0"/>
          </p:cNvCxnSpPr>
          <p:nvPr/>
        </p:nvCxnSpPr>
        <p:spPr bwMode="gray">
          <a:xfrm flipV="1">
            <a:off x="2665407" y="3632899"/>
            <a:ext cx="1537243" cy="372467"/>
          </a:xfrm>
          <a:prstGeom prst="line">
            <a:avLst/>
          </a:prstGeom>
          <a:ln w="25400" cmpd="sng">
            <a:solidFill>
              <a:srgbClr val="FFC000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Straight Connector 129">
            <a:extLst>
              <a:ext uri="{FF2B5EF4-FFF2-40B4-BE49-F238E27FC236}">
                <a16:creationId xmlns:a16="http://schemas.microsoft.com/office/drawing/2014/main" id="{76D60C1D-3E97-B24D-81FF-3E919964D809}"/>
              </a:ext>
            </a:extLst>
          </p:cNvPr>
          <p:cNvCxnSpPr>
            <a:cxnSpLocks/>
            <a:endCxn id="82" idx="0"/>
          </p:cNvCxnSpPr>
          <p:nvPr/>
        </p:nvCxnSpPr>
        <p:spPr bwMode="gray">
          <a:xfrm>
            <a:off x="4154905" y="3644931"/>
            <a:ext cx="1482307" cy="360435"/>
          </a:xfrm>
          <a:prstGeom prst="line">
            <a:avLst/>
          </a:prstGeom>
          <a:ln w="25400" cmpd="sng">
            <a:solidFill>
              <a:srgbClr val="FFC000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34EFF053-D6B3-F245-BE0F-6413291C9E71}"/>
              </a:ext>
            </a:extLst>
          </p:cNvPr>
          <p:cNvCxnSpPr>
            <a:cxnSpLocks/>
            <a:endCxn id="81" idx="0"/>
          </p:cNvCxnSpPr>
          <p:nvPr/>
        </p:nvCxnSpPr>
        <p:spPr bwMode="gray">
          <a:xfrm>
            <a:off x="5943183" y="3727691"/>
            <a:ext cx="608423" cy="277675"/>
          </a:xfrm>
          <a:prstGeom prst="line">
            <a:avLst/>
          </a:prstGeom>
          <a:ln w="25400" cmpd="sng">
            <a:solidFill>
              <a:srgbClr val="FFC000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id="{259113CF-AA97-9849-91FE-5FC64AFBD666}"/>
              </a:ext>
            </a:extLst>
          </p:cNvPr>
          <p:cNvCxnSpPr>
            <a:cxnSpLocks/>
          </p:cNvCxnSpPr>
          <p:nvPr/>
        </p:nvCxnSpPr>
        <p:spPr bwMode="gray">
          <a:xfrm>
            <a:off x="6540340" y="4526895"/>
            <a:ext cx="5633" cy="172907"/>
          </a:xfrm>
          <a:prstGeom prst="line">
            <a:avLst/>
          </a:prstGeom>
          <a:ln w="25400" cmpd="sng">
            <a:solidFill>
              <a:srgbClr val="FFC000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Connector 142">
            <a:extLst>
              <a:ext uri="{FF2B5EF4-FFF2-40B4-BE49-F238E27FC236}">
                <a16:creationId xmlns:a16="http://schemas.microsoft.com/office/drawing/2014/main" id="{4DA0CF3B-A696-8049-B37E-C5C36F3F0ACD}"/>
              </a:ext>
            </a:extLst>
          </p:cNvPr>
          <p:cNvCxnSpPr>
            <a:cxnSpLocks/>
          </p:cNvCxnSpPr>
          <p:nvPr/>
        </p:nvCxnSpPr>
        <p:spPr bwMode="gray">
          <a:xfrm>
            <a:off x="5629180" y="4535101"/>
            <a:ext cx="2818" cy="178165"/>
          </a:xfrm>
          <a:prstGeom prst="line">
            <a:avLst/>
          </a:prstGeom>
          <a:ln w="25400" cmpd="sng">
            <a:solidFill>
              <a:srgbClr val="FFC000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Straight Connector 146">
            <a:extLst>
              <a:ext uri="{FF2B5EF4-FFF2-40B4-BE49-F238E27FC236}">
                <a16:creationId xmlns:a16="http://schemas.microsoft.com/office/drawing/2014/main" id="{E8FC0F23-80F4-D24B-8421-9FEEF7EA3B35}"/>
              </a:ext>
            </a:extLst>
          </p:cNvPr>
          <p:cNvCxnSpPr>
            <a:cxnSpLocks/>
          </p:cNvCxnSpPr>
          <p:nvPr/>
        </p:nvCxnSpPr>
        <p:spPr bwMode="gray">
          <a:xfrm>
            <a:off x="2665406" y="4584220"/>
            <a:ext cx="0" cy="171211"/>
          </a:xfrm>
          <a:prstGeom prst="line">
            <a:avLst/>
          </a:prstGeom>
          <a:ln w="25400" cmpd="sng">
            <a:solidFill>
              <a:srgbClr val="FFC000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2" name="Straight Connector 151">
            <a:extLst>
              <a:ext uri="{FF2B5EF4-FFF2-40B4-BE49-F238E27FC236}">
                <a16:creationId xmlns:a16="http://schemas.microsoft.com/office/drawing/2014/main" id="{F8C1F638-1260-E243-A4B3-AFE9AA7FD143}"/>
              </a:ext>
            </a:extLst>
          </p:cNvPr>
          <p:cNvCxnSpPr>
            <a:cxnSpLocks/>
          </p:cNvCxnSpPr>
          <p:nvPr/>
        </p:nvCxnSpPr>
        <p:spPr bwMode="gray">
          <a:xfrm>
            <a:off x="1751013" y="4584219"/>
            <a:ext cx="0" cy="171211"/>
          </a:xfrm>
          <a:prstGeom prst="line">
            <a:avLst/>
          </a:prstGeom>
          <a:ln w="25400" cmpd="sng">
            <a:solidFill>
              <a:srgbClr val="FFC000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id="{6B1C280A-6F00-B544-B015-3493FEB250F9}"/>
              </a:ext>
            </a:extLst>
          </p:cNvPr>
          <p:cNvCxnSpPr>
            <a:cxnSpLocks/>
            <a:endCxn id="156" idx="2"/>
          </p:cNvCxnSpPr>
          <p:nvPr/>
        </p:nvCxnSpPr>
        <p:spPr bwMode="gray">
          <a:xfrm flipH="1" flipV="1">
            <a:off x="1048192" y="5380616"/>
            <a:ext cx="927623" cy="334461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5" name="Straight Connector 154">
            <a:extLst>
              <a:ext uri="{FF2B5EF4-FFF2-40B4-BE49-F238E27FC236}">
                <a16:creationId xmlns:a16="http://schemas.microsoft.com/office/drawing/2014/main" id="{255ED831-8F9A-CF40-A060-75F4A137076B}"/>
              </a:ext>
            </a:extLst>
          </p:cNvPr>
          <p:cNvCxnSpPr>
            <a:cxnSpLocks/>
            <a:endCxn id="156" idx="0"/>
          </p:cNvCxnSpPr>
          <p:nvPr/>
        </p:nvCxnSpPr>
        <p:spPr bwMode="gray">
          <a:xfrm flipH="1">
            <a:off x="1048192" y="4917626"/>
            <a:ext cx="702821" cy="225262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Rectangle 155">
            <a:extLst>
              <a:ext uri="{FF2B5EF4-FFF2-40B4-BE49-F238E27FC236}">
                <a16:creationId xmlns:a16="http://schemas.microsoft.com/office/drawing/2014/main" id="{1FACFF4A-1D65-5744-A1BF-FFACE121CCA0}"/>
              </a:ext>
            </a:extLst>
          </p:cNvPr>
          <p:cNvSpPr/>
          <p:nvPr/>
        </p:nvSpPr>
        <p:spPr>
          <a:xfrm>
            <a:off x="705916" y="5142888"/>
            <a:ext cx="684552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VLAN300</a:t>
            </a:r>
          </a:p>
        </p:txBody>
      </p:sp>
      <p:cxnSp>
        <p:nvCxnSpPr>
          <p:cNvPr id="157" name="Straight Connector 156">
            <a:extLst>
              <a:ext uri="{FF2B5EF4-FFF2-40B4-BE49-F238E27FC236}">
                <a16:creationId xmlns:a16="http://schemas.microsoft.com/office/drawing/2014/main" id="{3285F2BD-6850-7F43-8C93-BCC1483FEEE6}"/>
              </a:ext>
            </a:extLst>
          </p:cNvPr>
          <p:cNvCxnSpPr>
            <a:cxnSpLocks/>
            <a:endCxn id="159" idx="2"/>
          </p:cNvCxnSpPr>
          <p:nvPr/>
        </p:nvCxnSpPr>
        <p:spPr bwMode="gray">
          <a:xfrm flipH="1" flipV="1">
            <a:off x="4920293" y="5380657"/>
            <a:ext cx="927623" cy="334461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Straight Connector 157">
            <a:extLst>
              <a:ext uri="{FF2B5EF4-FFF2-40B4-BE49-F238E27FC236}">
                <a16:creationId xmlns:a16="http://schemas.microsoft.com/office/drawing/2014/main" id="{67FB669A-3084-0F4F-8A2E-88EE43400014}"/>
              </a:ext>
            </a:extLst>
          </p:cNvPr>
          <p:cNvCxnSpPr>
            <a:cxnSpLocks/>
            <a:endCxn id="159" idx="0"/>
          </p:cNvCxnSpPr>
          <p:nvPr/>
        </p:nvCxnSpPr>
        <p:spPr bwMode="gray">
          <a:xfrm flipH="1">
            <a:off x="4920293" y="4917667"/>
            <a:ext cx="702821" cy="225262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9" name="Rectangle 158">
            <a:extLst>
              <a:ext uri="{FF2B5EF4-FFF2-40B4-BE49-F238E27FC236}">
                <a16:creationId xmlns:a16="http://schemas.microsoft.com/office/drawing/2014/main" id="{FA7567C0-1DF7-EF45-8E7E-F3497C27BB70}"/>
              </a:ext>
            </a:extLst>
          </p:cNvPr>
          <p:cNvSpPr/>
          <p:nvPr/>
        </p:nvSpPr>
        <p:spPr>
          <a:xfrm>
            <a:off x="4578017" y="5142929"/>
            <a:ext cx="684552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VLAN300</a:t>
            </a:r>
          </a:p>
        </p:txBody>
      </p:sp>
    </p:spTree>
    <p:extLst>
      <p:ext uri="{BB962C8B-B14F-4D97-AF65-F5344CB8AC3E}">
        <p14:creationId xmlns:p14="http://schemas.microsoft.com/office/powerpoint/2010/main" val="1818686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7CD349-E8FA-4C59-823E-07107AE43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809" y="412751"/>
            <a:ext cx="11001004" cy="381000"/>
          </a:xfrm>
        </p:spPr>
        <p:txBody>
          <a:bodyPr/>
          <a:lstStyle/>
          <a:p>
            <a:r>
              <a:rPr lang="en-US" dirty="0"/>
              <a:t>Topology Used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9B6555F-1EAF-4F7A-8578-4612F0A9F50E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62687" cy="247743"/>
          </a:xfrm>
        </p:spPr>
        <p:txBody>
          <a:bodyPr/>
          <a:lstStyle/>
          <a:p>
            <a:r>
              <a:rPr lang="en-US" dirty="0"/>
              <a:t>Layer 3 Topology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AF8D945-01A1-4CCF-B611-AEC573294E5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0413" y="1699688"/>
            <a:ext cx="3200400" cy="298450"/>
          </a:xfrm>
        </p:spPr>
        <p:txBody>
          <a:bodyPr/>
          <a:lstStyle/>
          <a:p>
            <a:r>
              <a:rPr lang="en-US" dirty="0"/>
              <a:t>Layer 3 Design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79DDAA-F860-4AD4-A40D-84EBA3E2E81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378825" y="2063048"/>
            <a:ext cx="3422190" cy="1600200"/>
          </a:xfrm>
        </p:spPr>
        <p:txBody>
          <a:bodyPr/>
          <a:lstStyle/>
          <a:p>
            <a:pPr>
              <a:buNone/>
            </a:pPr>
            <a:r>
              <a:rPr lang="en-US" sz="900" dirty="0"/>
              <a:t>Separate VLANs are used for each uplink between the TORs and the T0-SR on EN01 and EN02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0B26CBC-1FD5-43FF-8FBF-FF5D666407A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380413" y="3972469"/>
            <a:ext cx="3200400" cy="298450"/>
          </a:xfrm>
        </p:spPr>
        <p:txBody>
          <a:bodyPr/>
          <a:lstStyle/>
          <a:p>
            <a:r>
              <a:rPr lang="en-US" dirty="0"/>
              <a:t>VLANs / IP Addressing plan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A547135-5B55-4DB3-B413-7CA685C7E92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78824" y="4347904"/>
            <a:ext cx="3422189" cy="1600200"/>
          </a:xfrm>
        </p:spPr>
        <p:txBody>
          <a:bodyPr/>
          <a:lstStyle/>
          <a:p>
            <a:pPr>
              <a:buNone/>
            </a:pPr>
            <a:r>
              <a:rPr lang="en-US" sz="1050" dirty="0"/>
              <a:t>VLAN 300 is the vlan used for the service interface on the T0.</a:t>
            </a:r>
          </a:p>
          <a:p>
            <a:pPr>
              <a:buNone/>
            </a:pPr>
            <a:endParaRPr lang="en-US" sz="1050" dirty="0"/>
          </a:p>
          <a:p>
            <a:pPr>
              <a:buNone/>
            </a:pPr>
            <a:r>
              <a:rPr lang="en-US" sz="1050" dirty="0"/>
              <a:t>Virtual Machine on a standard DVPG (non NSX-T overlay)</a:t>
            </a:r>
          </a:p>
          <a:p>
            <a:pPr>
              <a:buNone/>
            </a:pPr>
            <a:endParaRPr lang="en-US" sz="105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37B3712-316D-664B-BF96-26F1DF6EF9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3071" y="1167879"/>
            <a:ext cx="5517831" cy="5133785"/>
          </a:xfrm>
          <a:prstGeom prst="rect">
            <a:avLst/>
          </a:prstGeom>
          <a:ln>
            <a:noFill/>
          </a:ln>
          <a:effectLst/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84B9ADA-FFBE-B949-8117-BC86B8B57ECC}"/>
              </a:ext>
            </a:extLst>
          </p:cNvPr>
          <p:cNvSpPr txBox="1"/>
          <p:nvPr/>
        </p:nvSpPr>
        <p:spPr>
          <a:xfrm>
            <a:off x="15325060" y="510363"/>
            <a:ext cx="0" cy="0"/>
          </a:xfrm>
          <a:prstGeom prst="rect">
            <a:avLst/>
          </a:prstGeom>
          <a:noFill/>
          <a:effectLst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130000"/>
              </a:lnSpc>
            </a:pPr>
            <a:endParaRPr lang="en-US" sz="1800" dirty="0" err="1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0400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2036F9E-F4B3-C947-9F03-4B1AEA50CE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021" y="633994"/>
            <a:ext cx="8301633" cy="1229360"/>
          </a:xfrm>
        </p:spPr>
        <p:txBody>
          <a:bodyPr/>
          <a:lstStyle/>
          <a:p>
            <a:r>
              <a:rPr lang="en-US" dirty="0"/>
              <a:t>vSphere Configuration – vNIC - DVPG</a:t>
            </a:r>
          </a:p>
        </p:txBody>
      </p:sp>
      <p:sp>
        <p:nvSpPr>
          <p:cNvPr id="3" name="Subtitle 1">
            <a:extLst>
              <a:ext uri="{FF2B5EF4-FFF2-40B4-BE49-F238E27FC236}">
                <a16:creationId xmlns:a16="http://schemas.microsoft.com/office/drawing/2014/main" id="{CC14C47C-87BF-BC42-953C-A4723B16124F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70881" y="1962912"/>
            <a:ext cx="6408402" cy="1616716"/>
          </a:xfrm>
        </p:spPr>
        <p:txBody>
          <a:bodyPr/>
          <a:lstStyle/>
          <a:p>
            <a:pPr marL="342900" indent="-342900">
              <a:buFontTx/>
              <a:buChar char="-"/>
            </a:pPr>
            <a:r>
              <a:rPr lang="en-US" dirty="0"/>
              <a:t>Edge Node Virtual Machine vNIC</a:t>
            </a:r>
          </a:p>
          <a:p>
            <a:pPr marL="342900" indent="-342900">
              <a:buFontTx/>
              <a:buChar char="-"/>
            </a:pPr>
            <a:r>
              <a:rPr lang="en-US" dirty="0"/>
              <a:t>DVPG TOR-Left</a:t>
            </a:r>
          </a:p>
          <a:p>
            <a:pPr marL="342900" indent="-342900">
              <a:buFontTx/>
              <a:buChar char="-"/>
            </a:pPr>
            <a:r>
              <a:rPr lang="en-US" dirty="0"/>
              <a:t>DVPG TOR-Right</a:t>
            </a:r>
          </a:p>
          <a:p>
            <a:pPr marL="342900" indent="-342900">
              <a:buFontTx/>
              <a:buChar char="-"/>
            </a:pPr>
            <a:r>
              <a:rPr lang="en-US" dirty="0"/>
              <a:t>DVPG Service Interface (VM vNIC)</a:t>
            </a:r>
          </a:p>
          <a:p>
            <a:pPr marL="342900" indent="-342900">
              <a:buFontTx/>
              <a:buChar char="-"/>
            </a:pPr>
            <a:endParaRPr lang="en-US" dirty="0"/>
          </a:p>
          <a:p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055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7CD349-E8FA-4C59-823E-07107AE434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9809" y="412751"/>
            <a:ext cx="11001004" cy="381000"/>
          </a:xfrm>
        </p:spPr>
        <p:txBody>
          <a:bodyPr/>
          <a:lstStyle/>
          <a:p>
            <a:r>
              <a:rPr lang="en-US" dirty="0"/>
              <a:t>vSphere Configuration – vNIC - DVPG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9B6555F-1EAF-4F7A-8578-4612F0A9F50E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62687" cy="247743"/>
          </a:xfrm>
        </p:spPr>
        <p:txBody>
          <a:bodyPr/>
          <a:lstStyle/>
          <a:p>
            <a:r>
              <a:rPr lang="en-US" dirty="0"/>
              <a:t>Edge Node Virtual Machine vNIC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AF8D945-01A1-4CCF-B611-AEC573294E5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0413" y="1699688"/>
            <a:ext cx="3200400" cy="298450"/>
          </a:xfrm>
        </p:spPr>
        <p:txBody>
          <a:bodyPr/>
          <a:lstStyle/>
          <a:p>
            <a:r>
              <a:rPr lang="en-US" dirty="0"/>
              <a:t>Network Adapter 2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79DDAA-F860-4AD4-A40D-84EBA3E2E81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378825" y="2063048"/>
            <a:ext cx="3422190" cy="517119"/>
          </a:xfrm>
        </p:spPr>
        <p:txBody>
          <a:bodyPr/>
          <a:lstStyle/>
          <a:p>
            <a:pPr>
              <a:buNone/>
            </a:pPr>
            <a:r>
              <a:rPr lang="en-US" sz="900" dirty="0"/>
              <a:t>This vSphere vNIC is considered as </a:t>
            </a:r>
            <a:r>
              <a:rPr lang="en-US" sz="900" b="1" u="sng" dirty="0"/>
              <a:t>fp-eth0</a:t>
            </a:r>
            <a:r>
              <a:rPr lang="en-US" sz="900" dirty="0"/>
              <a:t> for NSX-T</a:t>
            </a:r>
          </a:p>
          <a:p>
            <a:pPr>
              <a:buNone/>
            </a:pPr>
            <a:r>
              <a:rPr lang="en-US" sz="900" dirty="0"/>
              <a:t>The adapter type is VMXNet3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80B26CBC-1FD5-43FF-8FBF-FF5D666407A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380413" y="3972469"/>
            <a:ext cx="3200400" cy="298450"/>
          </a:xfrm>
        </p:spPr>
        <p:txBody>
          <a:bodyPr/>
          <a:lstStyle/>
          <a:p>
            <a:r>
              <a:rPr lang="en-US" dirty="0"/>
              <a:t>Network Adapter 3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FA547135-5B55-4DB3-B413-7CA685C7E922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378824" y="4347904"/>
            <a:ext cx="3422189" cy="1600200"/>
          </a:xfrm>
        </p:spPr>
        <p:txBody>
          <a:bodyPr/>
          <a:lstStyle/>
          <a:p>
            <a:pPr>
              <a:buNone/>
            </a:pPr>
            <a:r>
              <a:rPr lang="en-US" sz="1050" dirty="0"/>
              <a:t>This vSphere vNIC is considered as </a:t>
            </a:r>
            <a:r>
              <a:rPr lang="en-US" sz="1050" b="1" u="sng" dirty="0"/>
              <a:t>fp-eth1</a:t>
            </a:r>
            <a:r>
              <a:rPr lang="en-US" sz="1050" dirty="0"/>
              <a:t> for NSX-T</a:t>
            </a:r>
          </a:p>
          <a:p>
            <a:pPr>
              <a:buNone/>
            </a:pPr>
            <a:r>
              <a:rPr lang="en-US" sz="1050" dirty="0"/>
              <a:t>The adapter type is VMXNet3</a:t>
            </a:r>
          </a:p>
          <a:p>
            <a:pPr>
              <a:buNone/>
            </a:pPr>
            <a:endParaRPr lang="en-US" sz="1050" dirty="0"/>
          </a:p>
          <a:p>
            <a:pPr>
              <a:buNone/>
            </a:pPr>
            <a:r>
              <a:rPr lang="en-US" sz="1050" dirty="0"/>
              <a:t>Network Adapter 4 is not connected to anything.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59EA5B7-445D-624D-BAA9-B9925A2B81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9203" y="1434272"/>
            <a:ext cx="5759300" cy="4457952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F00C1B6-39DD-B04A-AF6F-97D9399A4A3E}"/>
              </a:ext>
            </a:extLst>
          </p:cNvPr>
          <p:cNvSpPr/>
          <p:nvPr/>
        </p:nvSpPr>
        <p:spPr>
          <a:xfrm>
            <a:off x="3655499" y="3724135"/>
            <a:ext cx="1093710" cy="177210"/>
          </a:xfrm>
          <a:prstGeom prst="rect">
            <a:avLst/>
          </a:prstGeom>
          <a:noFill/>
          <a:ln w="25400">
            <a:solidFill>
              <a:srgbClr val="0070C0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9CFAB74-B391-E944-AF42-12D3883A13F1}"/>
              </a:ext>
            </a:extLst>
          </p:cNvPr>
          <p:cNvSpPr/>
          <p:nvPr/>
        </p:nvSpPr>
        <p:spPr>
          <a:xfrm>
            <a:off x="3655498" y="3972469"/>
            <a:ext cx="1093709" cy="177210"/>
          </a:xfrm>
          <a:prstGeom prst="rect">
            <a:avLst/>
          </a:prstGeom>
          <a:noFill/>
          <a:ln w="25400">
            <a:solidFill>
              <a:schemeClr val="accent4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0618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6F509-C388-0647-B59A-7A78DEEFF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vSphere Configuration – vNIC - DVPG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CA4290-05C0-EE4C-8FA3-9382870CF05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Distributed Port Group Configuration – TOR LEFT (01)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4FB929-F628-034D-9BA6-732429E710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66857" y="2045106"/>
            <a:ext cx="5079277" cy="3366865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F47563D-F59A-F940-9B2B-2A066A2909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338" y="2045106"/>
            <a:ext cx="5042393" cy="3366865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9" name="Rectangle 118">
            <a:extLst>
              <a:ext uri="{FF2B5EF4-FFF2-40B4-BE49-F238E27FC236}">
                <a16:creationId xmlns:a16="http://schemas.microsoft.com/office/drawing/2014/main" id="{F09700A9-F0C8-7440-8D6D-B322E9E24B86}"/>
              </a:ext>
            </a:extLst>
          </p:cNvPr>
          <p:cNvSpPr/>
          <p:nvPr/>
        </p:nvSpPr>
        <p:spPr>
          <a:xfrm>
            <a:off x="3200070" y="2778642"/>
            <a:ext cx="443354" cy="177210"/>
          </a:xfrm>
          <a:prstGeom prst="rect">
            <a:avLst/>
          </a:prstGeom>
          <a:noFill/>
          <a:ln w="25400">
            <a:solidFill>
              <a:srgbClr val="FF0000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3E092B5C-F4CC-0243-AF14-DEB344E41B85}"/>
              </a:ext>
            </a:extLst>
          </p:cNvPr>
          <p:cNvSpPr/>
          <p:nvPr/>
        </p:nvSpPr>
        <p:spPr>
          <a:xfrm>
            <a:off x="7789791" y="3873795"/>
            <a:ext cx="443354" cy="177210"/>
          </a:xfrm>
          <a:prstGeom prst="rect">
            <a:avLst/>
          </a:prstGeom>
          <a:noFill/>
          <a:ln w="25400">
            <a:solidFill>
              <a:srgbClr val="0070C0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D39A268A-D372-924C-9A89-751B7AABA1C8}"/>
              </a:ext>
            </a:extLst>
          </p:cNvPr>
          <p:cNvSpPr/>
          <p:nvPr/>
        </p:nvSpPr>
        <p:spPr>
          <a:xfrm>
            <a:off x="7789791" y="4167963"/>
            <a:ext cx="443354" cy="177210"/>
          </a:xfrm>
          <a:prstGeom prst="rect">
            <a:avLst/>
          </a:prstGeom>
          <a:noFill/>
          <a:ln w="25400">
            <a:solidFill>
              <a:schemeClr val="accent4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282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6F509-C388-0647-B59A-7A78DEEFF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vSphere Configuration – vNIC - DVPG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CA4290-05C0-EE4C-8FA3-9382870CF05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Distributed Port Group Configuration – TOR RIGHT (02)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13834B7-1535-F744-A393-B940F84A52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787" y="2045160"/>
            <a:ext cx="5055574" cy="3366865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B8DC23C-509A-E24D-8969-210FD8E985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2043" y="2052194"/>
            <a:ext cx="5055573" cy="3375665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0510E614-41AD-BA47-8918-9293FF9F3624}"/>
              </a:ext>
            </a:extLst>
          </p:cNvPr>
          <p:cNvSpPr/>
          <p:nvPr/>
        </p:nvSpPr>
        <p:spPr>
          <a:xfrm>
            <a:off x="3200070" y="2778642"/>
            <a:ext cx="443354" cy="177210"/>
          </a:xfrm>
          <a:prstGeom prst="rect">
            <a:avLst/>
          </a:prstGeom>
          <a:noFill/>
          <a:ln w="25400">
            <a:solidFill>
              <a:srgbClr val="FF0000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888FD9C-A58E-244D-8EBC-CDE836EEF4A5}"/>
              </a:ext>
            </a:extLst>
          </p:cNvPr>
          <p:cNvSpPr/>
          <p:nvPr/>
        </p:nvSpPr>
        <p:spPr>
          <a:xfrm>
            <a:off x="7733084" y="3891517"/>
            <a:ext cx="443354" cy="177210"/>
          </a:xfrm>
          <a:prstGeom prst="rect">
            <a:avLst/>
          </a:prstGeom>
          <a:noFill/>
          <a:ln w="25400">
            <a:solidFill>
              <a:schemeClr val="accent4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2C6BE04-459F-074D-ABFE-E01D3F6F0509}"/>
              </a:ext>
            </a:extLst>
          </p:cNvPr>
          <p:cNvSpPr/>
          <p:nvPr/>
        </p:nvSpPr>
        <p:spPr>
          <a:xfrm>
            <a:off x="7733084" y="4171507"/>
            <a:ext cx="443354" cy="177210"/>
          </a:xfrm>
          <a:prstGeom prst="rect">
            <a:avLst/>
          </a:prstGeom>
          <a:noFill/>
          <a:ln w="25400">
            <a:solidFill>
              <a:srgbClr val="0070C0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416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3C1C0AB-76E2-4143-B4F7-8743A1B095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9446" y="2036392"/>
            <a:ext cx="5073960" cy="3384400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D08ECBE-B21F-2B49-9E63-B911584754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787" y="2036392"/>
            <a:ext cx="5047561" cy="3384400"/>
          </a:xfrm>
          <a:prstGeom prst="rect">
            <a:avLst/>
          </a:prstGeom>
          <a:ln>
            <a:solidFill>
              <a:schemeClr val="bg2">
                <a:lumMod val="1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B16F509-C388-0647-B59A-7A78DEEFFB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vSphere Configuration – vNIC - DVPG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8CA4290-05C0-EE4C-8FA3-9382870CF054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Distributed Port Group Configuration – Service Interface DPG (VM vNIC)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510E614-41AD-BA47-8918-9293FF9F3624}"/>
              </a:ext>
            </a:extLst>
          </p:cNvPr>
          <p:cNvSpPr/>
          <p:nvPr/>
        </p:nvSpPr>
        <p:spPr>
          <a:xfrm>
            <a:off x="3182567" y="2743200"/>
            <a:ext cx="443354" cy="177210"/>
          </a:xfrm>
          <a:prstGeom prst="rect">
            <a:avLst/>
          </a:prstGeom>
          <a:noFill/>
          <a:ln w="25400">
            <a:solidFill>
              <a:srgbClr val="FF0000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888FD9C-A58E-244D-8EBC-CDE836EEF4A5}"/>
              </a:ext>
            </a:extLst>
          </p:cNvPr>
          <p:cNvSpPr/>
          <p:nvPr/>
        </p:nvSpPr>
        <p:spPr>
          <a:xfrm>
            <a:off x="7733084" y="3891517"/>
            <a:ext cx="496516" cy="545804"/>
          </a:xfrm>
          <a:prstGeom prst="rect">
            <a:avLst/>
          </a:prstGeom>
          <a:noFill/>
          <a:ln w="25400">
            <a:solidFill>
              <a:schemeClr val="accent4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1" name="Bullet list">
            <a:extLst>
              <a:ext uri="{FF2B5EF4-FFF2-40B4-BE49-F238E27FC236}">
                <a16:creationId xmlns:a16="http://schemas.microsoft.com/office/drawing/2014/main" id="{B5448DDA-122C-A642-BA2A-625322A3D522}"/>
              </a:ext>
            </a:extLst>
          </p:cNvPr>
          <p:cNvSpPr txBox="1"/>
          <p:nvPr/>
        </p:nvSpPr>
        <p:spPr>
          <a:xfrm>
            <a:off x="6368735" y="5589361"/>
            <a:ext cx="5326339" cy="43088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171450" indent="-171450" algn="l">
              <a:spcAft>
                <a:spcPts val="600"/>
              </a:spcAft>
              <a:buFont typeface="Wingdings" pitchFamily="2" charset="2"/>
              <a:buChar char="ü"/>
            </a:pPr>
            <a:r>
              <a:rPr lang="en-US" sz="1400" dirty="0">
                <a:solidFill>
                  <a:schemeClr val="tx2"/>
                </a:solidFill>
              </a:rPr>
              <a:t>Teaming and Failover policy doesn’t really matter in our example as the VM could be hosted anywhere in the DC</a:t>
            </a:r>
          </a:p>
        </p:txBody>
      </p:sp>
    </p:spTree>
    <p:extLst>
      <p:ext uri="{BB962C8B-B14F-4D97-AF65-F5344CB8AC3E}">
        <p14:creationId xmlns:p14="http://schemas.microsoft.com/office/powerpoint/2010/main" val="2659850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2036F9E-F4B3-C947-9F03-4B1AEA50CE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021" y="633994"/>
            <a:ext cx="8301633" cy="1229360"/>
          </a:xfrm>
        </p:spPr>
        <p:txBody>
          <a:bodyPr/>
          <a:lstStyle/>
          <a:p>
            <a:r>
              <a:rPr lang="en-US" dirty="0"/>
              <a:t>NSX-T Configuration</a:t>
            </a:r>
          </a:p>
        </p:txBody>
      </p:sp>
      <p:sp>
        <p:nvSpPr>
          <p:cNvPr id="3" name="Subtitle 1">
            <a:extLst>
              <a:ext uri="{FF2B5EF4-FFF2-40B4-BE49-F238E27FC236}">
                <a16:creationId xmlns:a16="http://schemas.microsoft.com/office/drawing/2014/main" id="{AF0123B4-D4C1-034A-BBAF-E185C3A7A25B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70881" y="1962912"/>
            <a:ext cx="6408402" cy="700882"/>
          </a:xfrm>
        </p:spPr>
        <p:txBody>
          <a:bodyPr/>
          <a:lstStyle/>
          <a:p>
            <a:pPr marL="342900" indent="-342900">
              <a:buFontTx/>
              <a:buChar char="-"/>
            </a:pPr>
            <a:r>
              <a:rPr lang="en-US" dirty="0"/>
              <a:t>Uplink Profile – Teaming Policies</a:t>
            </a:r>
          </a:p>
          <a:p>
            <a:pPr marL="342900" indent="-342900">
              <a:buFontTx/>
              <a:buChar char="-"/>
            </a:pPr>
            <a:r>
              <a:rPr lang="en-US" dirty="0"/>
              <a:t>Service Interface Segment – TOR01</a:t>
            </a:r>
          </a:p>
          <a:p>
            <a:pPr marL="342900" indent="-342900">
              <a:buFontTx/>
              <a:buChar char="-"/>
            </a:pPr>
            <a:r>
              <a:rPr lang="en-US" dirty="0"/>
              <a:t>Service Interface on T0</a:t>
            </a:r>
          </a:p>
          <a:p>
            <a:pPr marL="342900" indent="-342900">
              <a:buFontTx/>
              <a:buChar char="-"/>
            </a:pPr>
            <a:r>
              <a:rPr lang="en-US" dirty="0"/>
              <a:t>Verification</a:t>
            </a:r>
          </a:p>
          <a:p>
            <a:pPr marL="342900" indent="-342900">
              <a:buFontTx/>
              <a:buChar char="-"/>
            </a:pPr>
            <a:endParaRPr lang="en-US" dirty="0"/>
          </a:p>
          <a:p>
            <a:pPr marL="342900" indent="-342900"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4201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7CD349-E8FA-4C59-823E-07107AE43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NSX-T Configuration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9B6555F-1EAF-4F7A-8578-4612F0A9F50E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Uplink Profile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DB403A4-D178-444A-AE5E-CB7EE7E8A52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06937" y="1600200"/>
            <a:ext cx="3781887" cy="4572000"/>
          </a:xfrm>
        </p:spPr>
        <p:txBody>
          <a:bodyPr/>
          <a:lstStyle/>
          <a:p>
            <a:r>
              <a:rPr lang="en-US" sz="1200" dirty="0"/>
              <a:t>An Uplink profile defines the way N-VDS operates</a:t>
            </a:r>
          </a:p>
          <a:p>
            <a:pPr>
              <a:buNone/>
            </a:pPr>
            <a:endParaRPr lang="en-US" sz="1200" dirty="0"/>
          </a:p>
          <a:p>
            <a:pPr>
              <a:buNone/>
            </a:pPr>
            <a:r>
              <a:rPr lang="en-US" sz="1200" dirty="0"/>
              <a:t>Transport VLAN: TEP Vlan</a:t>
            </a:r>
          </a:p>
          <a:p>
            <a:pPr>
              <a:buNone/>
            </a:pPr>
            <a:endParaRPr lang="en-US" sz="1200" dirty="0"/>
          </a:p>
          <a:p>
            <a:pPr>
              <a:buNone/>
            </a:pPr>
            <a:r>
              <a:rPr lang="en-US" sz="1200" dirty="0"/>
              <a:t>MTU: N-VDS MTU</a:t>
            </a:r>
          </a:p>
          <a:p>
            <a:pPr>
              <a:buNone/>
            </a:pPr>
            <a:endParaRPr lang="en-US" sz="1200" dirty="0"/>
          </a:p>
          <a:p>
            <a:pPr>
              <a:buNone/>
            </a:pPr>
            <a:r>
              <a:rPr lang="en-US" sz="1200" dirty="0"/>
              <a:t>Teaming Policies:</a:t>
            </a:r>
          </a:p>
          <a:p>
            <a:pPr marL="628650" lvl="1" indent="-171450">
              <a:buFontTx/>
              <a:buChar char="-"/>
            </a:pPr>
            <a:r>
              <a:rPr lang="en-US" sz="1000" b="1" dirty="0">
                <a:solidFill>
                  <a:srgbClr val="FF0000"/>
                </a:solidFill>
              </a:rPr>
              <a:t>Default Teaming Policy: Multi TEP (fp-eth0 and fp-eth1)</a:t>
            </a:r>
          </a:p>
          <a:p>
            <a:pPr marL="628650" lvl="1" indent="-171450">
              <a:buFontTx/>
              <a:buChar char="-"/>
            </a:pPr>
            <a:r>
              <a:rPr lang="en-US" sz="1000" b="1" dirty="0">
                <a:solidFill>
                  <a:schemeClr val="accent2"/>
                </a:solidFill>
              </a:rPr>
              <a:t>TOR-1: Use uplink-1 only (fp-eth0)</a:t>
            </a:r>
          </a:p>
          <a:p>
            <a:pPr marL="628650" lvl="1" indent="-171450">
              <a:buFontTx/>
              <a:buChar char="-"/>
            </a:pPr>
            <a:r>
              <a:rPr lang="en-US" sz="1000" b="1" dirty="0">
                <a:solidFill>
                  <a:srgbClr val="92D050"/>
                </a:solidFill>
              </a:rPr>
              <a:t>TOR-2: Use uplink-2 only (fp-eth1)</a:t>
            </a:r>
          </a:p>
          <a:p>
            <a:pPr>
              <a:buNone/>
            </a:pPr>
            <a:endParaRPr lang="en-US" sz="1200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94" name="Picture 93">
            <a:extLst>
              <a:ext uri="{FF2B5EF4-FFF2-40B4-BE49-F238E27FC236}">
                <a16:creationId xmlns:a16="http://schemas.microsoft.com/office/drawing/2014/main" id="{D32113EE-CE6D-DB42-B29E-F4046D6233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70" y="1601972"/>
            <a:ext cx="8259713" cy="3997071"/>
          </a:xfrm>
          <a:prstGeom prst="rect">
            <a:avLst/>
          </a:prstGeom>
        </p:spPr>
      </p:pic>
      <p:sp>
        <p:nvSpPr>
          <p:cNvPr id="96" name="Rectangle 95">
            <a:extLst>
              <a:ext uri="{FF2B5EF4-FFF2-40B4-BE49-F238E27FC236}">
                <a16:creationId xmlns:a16="http://schemas.microsoft.com/office/drawing/2014/main" id="{7F600668-5A94-F744-B379-CA1D0935547E}"/>
              </a:ext>
            </a:extLst>
          </p:cNvPr>
          <p:cNvSpPr/>
          <p:nvPr/>
        </p:nvSpPr>
        <p:spPr>
          <a:xfrm>
            <a:off x="3198705" y="3090144"/>
            <a:ext cx="957967" cy="315007"/>
          </a:xfrm>
          <a:prstGeom prst="rect">
            <a:avLst/>
          </a:prstGeom>
          <a:noFill/>
          <a:ln w="25400">
            <a:solidFill>
              <a:srgbClr val="FF0000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464AACFD-A268-C342-A6F7-E985C042F294}"/>
              </a:ext>
            </a:extLst>
          </p:cNvPr>
          <p:cNvSpPr/>
          <p:nvPr/>
        </p:nvSpPr>
        <p:spPr>
          <a:xfrm>
            <a:off x="3387912" y="5275713"/>
            <a:ext cx="2860537" cy="120752"/>
          </a:xfrm>
          <a:prstGeom prst="rect">
            <a:avLst/>
          </a:prstGeom>
          <a:noFill/>
          <a:ln w="25400">
            <a:solidFill>
              <a:schemeClr val="accent4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093289E8-DE98-A44B-8C0B-E7BFE287336B}"/>
              </a:ext>
            </a:extLst>
          </p:cNvPr>
          <p:cNvSpPr/>
          <p:nvPr/>
        </p:nvSpPr>
        <p:spPr>
          <a:xfrm>
            <a:off x="3387912" y="5112455"/>
            <a:ext cx="2860538" cy="120752"/>
          </a:xfrm>
          <a:prstGeom prst="rect">
            <a:avLst/>
          </a:prstGeom>
          <a:noFill/>
          <a:ln w="25400">
            <a:solidFill>
              <a:srgbClr val="0070C0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1129CF0C-18DD-F249-81B4-A4B1E611E47C}"/>
              </a:ext>
            </a:extLst>
          </p:cNvPr>
          <p:cNvSpPr/>
          <p:nvPr/>
        </p:nvSpPr>
        <p:spPr>
          <a:xfrm>
            <a:off x="3387913" y="4958057"/>
            <a:ext cx="2860538" cy="120752"/>
          </a:xfrm>
          <a:prstGeom prst="rect">
            <a:avLst/>
          </a:prstGeom>
          <a:noFill/>
          <a:ln w="25400">
            <a:solidFill>
              <a:srgbClr val="FF0000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00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0B182A0-585C-0947-BBDF-13A5FCA9B1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B601316C-8833-423F-9437-F1DEA521571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Service Interface introduction</a:t>
            </a:r>
          </a:p>
          <a:p>
            <a:pPr lvl="1"/>
            <a:r>
              <a:rPr lang="en-US" dirty="0"/>
              <a:t>Support and Topologies</a:t>
            </a:r>
          </a:p>
          <a:p>
            <a:pPr>
              <a:buNone/>
            </a:pPr>
            <a:endParaRPr lang="en-US" dirty="0"/>
          </a:p>
          <a:p>
            <a:r>
              <a:rPr lang="en-US" dirty="0"/>
              <a:t>Lab Topology</a:t>
            </a:r>
          </a:p>
          <a:p>
            <a:pPr lvl="1"/>
            <a:r>
              <a:rPr lang="en-US" dirty="0"/>
              <a:t>Diagram and Description</a:t>
            </a:r>
          </a:p>
          <a:p>
            <a:endParaRPr lang="en-US" dirty="0"/>
          </a:p>
          <a:p>
            <a:r>
              <a:rPr lang="en-US" dirty="0"/>
              <a:t>vSphere Configuration</a:t>
            </a:r>
          </a:p>
          <a:p>
            <a:pPr lvl="1"/>
            <a:r>
              <a:rPr lang="en-US" dirty="0" err="1"/>
              <a:t>dVPG</a:t>
            </a:r>
            <a:r>
              <a:rPr lang="en-US" dirty="0"/>
              <a:t> TOR-01 / </a:t>
            </a:r>
            <a:r>
              <a:rPr lang="en-US" dirty="0" err="1"/>
              <a:t>dVPG</a:t>
            </a:r>
            <a:r>
              <a:rPr lang="en-US" dirty="0"/>
              <a:t> TOR-02 / </a:t>
            </a:r>
            <a:r>
              <a:rPr lang="en-US" dirty="0" err="1"/>
              <a:t>dVPG</a:t>
            </a:r>
            <a:endParaRPr lang="en-US" dirty="0"/>
          </a:p>
          <a:p>
            <a:pPr>
              <a:buNone/>
            </a:pPr>
            <a:endParaRPr lang="en-US" dirty="0"/>
          </a:p>
          <a:p>
            <a:r>
              <a:rPr lang="en-US" dirty="0"/>
              <a:t>NSX-T Configuration</a:t>
            </a:r>
          </a:p>
          <a:p>
            <a:pPr lvl="1"/>
            <a:r>
              <a:rPr lang="en-US" dirty="0"/>
              <a:t>UI Configuration</a:t>
            </a:r>
          </a:p>
          <a:p>
            <a:endParaRPr lang="en-US" dirty="0"/>
          </a:p>
          <a:p>
            <a:r>
              <a:rPr lang="en-US" dirty="0"/>
              <a:t>Verification</a:t>
            </a:r>
          </a:p>
        </p:txBody>
      </p:sp>
    </p:spTree>
    <p:extLst>
      <p:ext uri="{BB962C8B-B14F-4D97-AF65-F5344CB8AC3E}">
        <p14:creationId xmlns:p14="http://schemas.microsoft.com/office/powerpoint/2010/main" val="885229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7CD349-E8FA-4C59-823E-07107AE43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NSX-T Configuration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9B6555F-1EAF-4F7A-8578-4612F0A9F50E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Teaming policies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DB403A4-D178-444A-AE5E-CB7EE7E8A52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06937" y="1600200"/>
            <a:ext cx="3781887" cy="4572000"/>
          </a:xfrm>
        </p:spPr>
        <p:txBody>
          <a:bodyPr/>
          <a:lstStyle/>
          <a:p>
            <a:pPr>
              <a:buNone/>
            </a:pPr>
            <a:endParaRPr lang="en-US" sz="1200" dirty="0"/>
          </a:p>
          <a:p>
            <a:pPr>
              <a:buNone/>
            </a:pPr>
            <a:r>
              <a:rPr lang="en-US" sz="1200" dirty="0"/>
              <a:t>Teaming Policies Configuration:</a:t>
            </a:r>
          </a:p>
          <a:p>
            <a:pPr>
              <a:buNone/>
            </a:pPr>
            <a:endParaRPr lang="en-US" sz="1200" dirty="0"/>
          </a:p>
          <a:p>
            <a:pPr marL="628650" lvl="1" indent="-171450">
              <a:buFontTx/>
              <a:buChar char="-"/>
            </a:pPr>
            <a:r>
              <a:rPr lang="en-US" sz="1000" b="1" dirty="0">
                <a:solidFill>
                  <a:srgbClr val="FF0000"/>
                </a:solidFill>
              </a:rPr>
              <a:t>Default Teaming Policy: </a:t>
            </a:r>
          </a:p>
          <a:p>
            <a:pPr marL="915988" lvl="2" indent="-171450">
              <a:buFontTx/>
              <a:buChar char="-"/>
            </a:pPr>
            <a:r>
              <a:rPr lang="en-US" sz="800" b="1" dirty="0">
                <a:solidFill>
                  <a:srgbClr val="FF0000"/>
                </a:solidFill>
              </a:rPr>
              <a:t>Multi TEP – Load Balance Source</a:t>
            </a:r>
          </a:p>
          <a:p>
            <a:pPr marL="915988" lvl="2" indent="-171450">
              <a:buFontTx/>
              <a:buChar char="-"/>
            </a:pPr>
            <a:r>
              <a:rPr lang="en-US" sz="800" b="1" dirty="0">
                <a:solidFill>
                  <a:srgbClr val="FF0000"/>
                </a:solidFill>
              </a:rPr>
              <a:t>Uplink-1 maps to fp-eth0 </a:t>
            </a:r>
          </a:p>
          <a:p>
            <a:pPr marL="915988" lvl="2" indent="-171450">
              <a:buFontTx/>
              <a:buChar char="-"/>
            </a:pPr>
            <a:r>
              <a:rPr lang="en-US" sz="800" b="1" dirty="0">
                <a:solidFill>
                  <a:srgbClr val="FF0000"/>
                </a:solidFill>
              </a:rPr>
              <a:t>Uplink-2 maps to fp-eth1</a:t>
            </a:r>
          </a:p>
          <a:p>
            <a:pPr marL="628650" lvl="1" indent="-171450">
              <a:buFontTx/>
              <a:buChar char="-"/>
            </a:pPr>
            <a:endParaRPr lang="en-US" sz="1000" b="1" dirty="0">
              <a:solidFill>
                <a:schemeClr val="accent2"/>
              </a:solidFill>
            </a:endParaRPr>
          </a:p>
          <a:p>
            <a:pPr marL="628650" lvl="1" indent="-171450">
              <a:buFontTx/>
              <a:buChar char="-"/>
            </a:pPr>
            <a:r>
              <a:rPr lang="en-US" sz="1000" b="1" dirty="0">
                <a:solidFill>
                  <a:schemeClr val="accent2"/>
                </a:solidFill>
              </a:rPr>
              <a:t>Named Teaming Policy TOR-1: </a:t>
            </a:r>
          </a:p>
          <a:p>
            <a:pPr marL="915988" lvl="2" indent="-171450">
              <a:buFontTx/>
              <a:buChar char="-"/>
            </a:pPr>
            <a:r>
              <a:rPr lang="en-US" sz="800" b="1" dirty="0">
                <a:solidFill>
                  <a:schemeClr val="accent2"/>
                </a:solidFill>
              </a:rPr>
              <a:t>Uplink-1 maps to fp-eth0 only</a:t>
            </a:r>
          </a:p>
          <a:p>
            <a:pPr marL="915988" lvl="2" indent="-171450">
              <a:buFontTx/>
              <a:buChar char="-"/>
            </a:pPr>
            <a:r>
              <a:rPr lang="en-US" sz="800" b="1" dirty="0">
                <a:solidFill>
                  <a:schemeClr val="accent2"/>
                </a:solidFill>
              </a:rPr>
              <a:t>Not supported to have a standby uplink</a:t>
            </a:r>
          </a:p>
          <a:p>
            <a:pPr marL="628650" lvl="1" indent="-171450">
              <a:buFontTx/>
              <a:buChar char="-"/>
            </a:pPr>
            <a:endParaRPr lang="en-US" sz="1000" b="1" dirty="0">
              <a:solidFill>
                <a:srgbClr val="92D050"/>
              </a:solidFill>
            </a:endParaRPr>
          </a:p>
          <a:p>
            <a:pPr marL="628650" lvl="1" indent="-171450">
              <a:buFontTx/>
              <a:buChar char="-"/>
            </a:pPr>
            <a:r>
              <a:rPr lang="en-US" sz="1000" b="1" dirty="0">
                <a:solidFill>
                  <a:srgbClr val="92D050"/>
                </a:solidFill>
              </a:rPr>
              <a:t>Name Teaming Policy TOR-2:</a:t>
            </a:r>
          </a:p>
          <a:p>
            <a:pPr marL="915988" lvl="2" indent="-171450">
              <a:buFontTx/>
              <a:buChar char="-"/>
            </a:pPr>
            <a:r>
              <a:rPr lang="en-US" sz="800" b="1" dirty="0">
                <a:solidFill>
                  <a:srgbClr val="92D050"/>
                </a:solidFill>
              </a:rPr>
              <a:t>Uplink-2 maps to fp-eth1 only</a:t>
            </a:r>
          </a:p>
          <a:p>
            <a:pPr marL="915988" lvl="2" indent="-171450">
              <a:buFontTx/>
              <a:buChar char="-"/>
            </a:pPr>
            <a:r>
              <a:rPr lang="en-US" sz="800" b="1" dirty="0">
                <a:solidFill>
                  <a:srgbClr val="92D050"/>
                </a:solidFill>
              </a:rPr>
              <a:t>Not supported to have a standby uplink</a:t>
            </a:r>
          </a:p>
          <a:p>
            <a:pPr marL="915988" lvl="2" indent="-171450">
              <a:buFontTx/>
              <a:buChar char="-"/>
            </a:pPr>
            <a:endParaRPr lang="en-US" sz="800" b="1" dirty="0">
              <a:solidFill>
                <a:srgbClr val="92D050"/>
              </a:solidFill>
            </a:endParaRPr>
          </a:p>
          <a:p>
            <a:pPr>
              <a:buNone/>
            </a:pPr>
            <a:endParaRPr lang="en-US" sz="1200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D023C07-0E94-D14E-B722-3ACCE7ABBD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09742" y="1318917"/>
            <a:ext cx="3790654" cy="1974574"/>
          </a:xfrm>
          <a:prstGeom prst="rect">
            <a:avLst/>
          </a:prstGeom>
          <a:ln w="25400">
            <a:solidFill>
              <a:schemeClr val="accent1"/>
            </a:solidFill>
            <a:prstDash val="sysDash"/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65848AA-BF40-4345-9920-320AC488D8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419243"/>
            <a:ext cx="4069374" cy="2464077"/>
          </a:xfrm>
          <a:prstGeom prst="rect">
            <a:avLst/>
          </a:prstGeom>
          <a:ln w="25400">
            <a:solidFill>
              <a:schemeClr val="accent1"/>
            </a:solidFill>
            <a:prstDash val="sysDash"/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678DA3D-3DD9-0A4A-999B-44CE7FC0E6C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53878" y="3419243"/>
            <a:ext cx="4125731" cy="2464077"/>
          </a:xfrm>
          <a:prstGeom prst="rect">
            <a:avLst/>
          </a:prstGeom>
          <a:ln w="25400">
            <a:solidFill>
              <a:schemeClr val="accent1"/>
            </a:solidFill>
            <a:prstDash val="sysDash"/>
          </a:ln>
        </p:spPr>
      </p:pic>
    </p:spTree>
    <p:extLst>
      <p:ext uri="{BB962C8B-B14F-4D97-AF65-F5344CB8AC3E}">
        <p14:creationId xmlns:p14="http://schemas.microsoft.com/office/powerpoint/2010/main" val="4209825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7CD349-E8FA-4C59-823E-07107AE43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NSX-T Configuration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9B6555F-1EAF-4F7A-8578-4612F0A9F50E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Segment for the Service Interface – TOR 01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DB403A4-D178-444A-AE5E-CB7EE7E8A52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06937" y="1600200"/>
            <a:ext cx="3781887" cy="4572000"/>
          </a:xfrm>
        </p:spPr>
        <p:txBody>
          <a:bodyPr/>
          <a:lstStyle/>
          <a:p>
            <a:pPr>
              <a:buNone/>
            </a:pPr>
            <a:r>
              <a:rPr lang="en-US" sz="1200" dirty="0"/>
              <a:t>Creation of a VLAN Backed Segment</a:t>
            </a:r>
          </a:p>
          <a:p>
            <a:pPr>
              <a:buNone/>
            </a:pPr>
            <a:r>
              <a:rPr lang="en-US" sz="1200" dirty="0"/>
              <a:t>This segment is not attached to a specific T0 or T1.</a:t>
            </a:r>
          </a:p>
          <a:p>
            <a:pPr>
              <a:buNone/>
            </a:pPr>
            <a:r>
              <a:rPr lang="en-US" sz="1200" dirty="0"/>
              <a:t>The Transport zone must be VLAN Based</a:t>
            </a:r>
          </a:p>
          <a:p>
            <a:pPr>
              <a:buNone/>
            </a:pPr>
            <a:r>
              <a:rPr lang="en-US" sz="1200" dirty="0"/>
              <a:t>The Subnet is not set. It will be configured on the Service interface itself (T0 construct)</a:t>
            </a:r>
          </a:p>
          <a:p>
            <a:pPr>
              <a:buNone/>
            </a:pPr>
            <a:r>
              <a:rPr lang="en-US" sz="1200" dirty="0"/>
              <a:t>Transport VLAN must match </a:t>
            </a:r>
            <a:r>
              <a:rPr lang="en-US" sz="1200" dirty="0" err="1"/>
              <a:t>dvPG</a:t>
            </a:r>
            <a:r>
              <a:rPr lang="en-US" sz="1200" dirty="0"/>
              <a:t> VLAN connecting the virtual machine.</a:t>
            </a:r>
          </a:p>
          <a:p>
            <a:pPr>
              <a:buNone/>
            </a:pPr>
            <a:r>
              <a:rPr lang="en-US" sz="1200" dirty="0"/>
              <a:t>Uplink Teaming Policy:</a:t>
            </a:r>
          </a:p>
          <a:p>
            <a:pPr marL="171450" indent="-171450">
              <a:buFontTx/>
              <a:buChar char="-"/>
            </a:pPr>
            <a:r>
              <a:rPr lang="en-US" sz="1200" dirty="0"/>
              <a:t>Supports a single Teaming Policy</a:t>
            </a:r>
          </a:p>
          <a:p>
            <a:pPr marL="171450" indent="-171450">
              <a:buFontTx/>
              <a:buChar char="-"/>
            </a:pPr>
            <a:r>
              <a:rPr lang="en-US" sz="1200" dirty="0"/>
              <a:t>TOR-1:</a:t>
            </a:r>
          </a:p>
          <a:p>
            <a:pPr marL="628650" lvl="1" indent="-171450">
              <a:buFontTx/>
              <a:buChar char="-"/>
            </a:pPr>
            <a:r>
              <a:rPr lang="en-US" sz="1000" dirty="0"/>
              <a:t>Normal Behavior:</a:t>
            </a:r>
          </a:p>
          <a:p>
            <a:pPr marL="915988" lvl="2" indent="-171450">
              <a:buFontTx/>
              <a:buChar char="-"/>
            </a:pPr>
            <a:r>
              <a:rPr lang="en-US" sz="800" dirty="0"/>
              <a:t>Use fp-eth0 connected to </a:t>
            </a:r>
            <a:r>
              <a:rPr lang="en-US" sz="800" dirty="0" err="1"/>
              <a:t>dvPG</a:t>
            </a:r>
            <a:r>
              <a:rPr lang="en-US" sz="800" dirty="0"/>
              <a:t> TOR-LEFT</a:t>
            </a:r>
          </a:p>
          <a:p>
            <a:pPr marL="915988" lvl="2" indent="-171450">
              <a:buFontTx/>
              <a:buChar char="-"/>
            </a:pPr>
            <a:r>
              <a:rPr lang="en-US" sz="800" dirty="0" err="1"/>
              <a:t>dvPG</a:t>
            </a:r>
            <a:r>
              <a:rPr lang="en-US" sz="800" dirty="0"/>
              <a:t> Config (Active/Standby) : </a:t>
            </a:r>
            <a:r>
              <a:rPr lang="en-US" sz="800" b="1" dirty="0">
                <a:solidFill>
                  <a:schemeClr val="accent1"/>
                </a:solidFill>
              </a:rPr>
              <a:t>dvUPLINK1</a:t>
            </a:r>
          </a:p>
          <a:p>
            <a:pPr marL="628650" lvl="1" indent="-171450">
              <a:buFontTx/>
              <a:buChar char="-"/>
            </a:pPr>
            <a:r>
              <a:rPr lang="en-US" sz="1000" dirty="0"/>
              <a:t>Failover Behavior:</a:t>
            </a:r>
          </a:p>
          <a:p>
            <a:pPr marL="915988" lvl="2" indent="-171450">
              <a:buFontTx/>
              <a:buChar char="-"/>
            </a:pPr>
            <a:r>
              <a:rPr lang="en-US" sz="800" dirty="0"/>
              <a:t>Use fp-eth0 connected to </a:t>
            </a:r>
            <a:r>
              <a:rPr lang="en-US" sz="800" dirty="0" err="1"/>
              <a:t>dvPG</a:t>
            </a:r>
            <a:r>
              <a:rPr lang="en-US" sz="800" dirty="0"/>
              <a:t> TOR-LEFT</a:t>
            </a:r>
          </a:p>
          <a:p>
            <a:pPr marL="915988" lvl="2" indent="-171450">
              <a:buFontTx/>
              <a:buChar char="-"/>
            </a:pPr>
            <a:r>
              <a:rPr lang="en-US" sz="800" dirty="0" err="1"/>
              <a:t>dvPG</a:t>
            </a:r>
            <a:r>
              <a:rPr lang="en-US" sz="800" dirty="0"/>
              <a:t> Config (Active/Standby) : </a:t>
            </a:r>
            <a:r>
              <a:rPr lang="en-US" sz="800" b="1" dirty="0">
                <a:solidFill>
                  <a:srgbClr val="FF0000"/>
                </a:solidFill>
              </a:rPr>
              <a:t>dvUPLINK2</a:t>
            </a:r>
            <a:endParaRPr lang="en-US" sz="800" dirty="0">
              <a:solidFill>
                <a:srgbClr val="FF0000"/>
              </a:solidFill>
            </a:endParaRPr>
          </a:p>
          <a:p>
            <a:pPr>
              <a:buNone/>
            </a:pPr>
            <a:endParaRPr lang="en-US" sz="1200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7BC97C9-A9F8-AA4B-B7BD-6E8F0A57BD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2" y="1769634"/>
            <a:ext cx="8316580" cy="3572679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42C0AF1A-F490-DE42-B6D0-08B73BF20FAB}"/>
              </a:ext>
            </a:extLst>
          </p:cNvPr>
          <p:cNvSpPr/>
          <p:nvPr/>
        </p:nvSpPr>
        <p:spPr>
          <a:xfrm>
            <a:off x="1823148" y="3678141"/>
            <a:ext cx="788127" cy="130857"/>
          </a:xfrm>
          <a:prstGeom prst="rect">
            <a:avLst/>
          </a:prstGeom>
          <a:noFill/>
          <a:ln w="25400">
            <a:solidFill>
              <a:schemeClr val="bg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48BC30B-893A-574C-937D-00344F1741FD}"/>
              </a:ext>
            </a:extLst>
          </p:cNvPr>
          <p:cNvSpPr/>
          <p:nvPr/>
        </p:nvSpPr>
        <p:spPr>
          <a:xfrm>
            <a:off x="4940740" y="4209041"/>
            <a:ext cx="1153671" cy="108703"/>
          </a:xfrm>
          <a:prstGeom prst="rect">
            <a:avLst/>
          </a:prstGeom>
          <a:noFill/>
          <a:ln w="25400">
            <a:solidFill>
              <a:srgbClr val="0070C0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E17D335-4FA4-7842-9E87-FB156E864061}"/>
              </a:ext>
            </a:extLst>
          </p:cNvPr>
          <p:cNvSpPr/>
          <p:nvPr/>
        </p:nvSpPr>
        <p:spPr>
          <a:xfrm>
            <a:off x="1823148" y="4186887"/>
            <a:ext cx="1020556" cy="130857"/>
          </a:xfrm>
          <a:prstGeom prst="rect">
            <a:avLst/>
          </a:prstGeom>
          <a:noFill/>
          <a:ln w="25400">
            <a:solidFill>
              <a:srgbClr val="FFFF00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49860E-CB5C-5D4E-83CA-30F5C62821CF}"/>
              </a:ext>
            </a:extLst>
          </p:cNvPr>
          <p:cNvSpPr/>
          <p:nvPr/>
        </p:nvSpPr>
        <p:spPr>
          <a:xfrm>
            <a:off x="2844435" y="3680233"/>
            <a:ext cx="284607" cy="128873"/>
          </a:xfrm>
          <a:prstGeom prst="rect">
            <a:avLst/>
          </a:prstGeom>
          <a:noFill/>
          <a:ln w="25400">
            <a:solidFill>
              <a:schemeClr val="bg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84F063C-F1C1-9A45-86DE-FC1D341D3B55}"/>
              </a:ext>
            </a:extLst>
          </p:cNvPr>
          <p:cNvSpPr/>
          <p:nvPr/>
        </p:nvSpPr>
        <p:spPr>
          <a:xfrm>
            <a:off x="4175461" y="3678141"/>
            <a:ext cx="511333" cy="136051"/>
          </a:xfrm>
          <a:prstGeom prst="rect">
            <a:avLst/>
          </a:prstGeom>
          <a:noFill/>
          <a:ln w="25400">
            <a:solidFill>
              <a:schemeClr val="bg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3653CF5-1BD5-D040-A7A7-142D9FB997FC}"/>
              </a:ext>
            </a:extLst>
          </p:cNvPr>
          <p:cNvSpPr/>
          <p:nvPr/>
        </p:nvSpPr>
        <p:spPr>
          <a:xfrm>
            <a:off x="5712268" y="3675266"/>
            <a:ext cx="511333" cy="136051"/>
          </a:xfrm>
          <a:prstGeom prst="rect">
            <a:avLst/>
          </a:prstGeom>
          <a:noFill/>
          <a:ln w="25400">
            <a:solidFill>
              <a:schemeClr val="bg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5243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7CD349-E8FA-4C59-823E-07107AE43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NSX-T Configuration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9B6555F-1EAF-4F7A-8578-4612F0A9F50E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Service Interface on the T0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DB403A4-D178-444A-AE5E-CB7EE7E8A52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06937" y="1600200"/>
            <a:ext cx="3781887" cy="4572000"/>
          </a:xfrm>
        </p:spPr>
        <p:txBody>
          <a:bodyPr/>
          <a:lstStyle/>
          <a:p>
            <a:pPr>
              <a:buNone/>
            </a:pPr>
            <a:r>
              <a:rPr lang="en-US" sz="1200" dirty="0"/>
              <a:t>Interface type must be “Service”</a:t>
            </a:r>
          </a:p>
          <a:p>
            <a:pPr>
              <a:buNone/>
            </a:pPr>
            <a:endParaRPr lang="en-US" sz="1200" dirty="0"/>
          </a:p>
          <a:p>
            <a:pPr>
              <a:buNone/>
            </a:pPr>
            <a:r>
              <a:rPr lang="en-US" sz="1200" dirty="0"/>
              <a:t>IP Address in the same range as the Virtual Machine. 172.31.210.1 will be the VM’s default gateway.</a:t>
            </a:r>
          </a:p>
          <a:p>
            <a:pPr>
              <a:buNone/>
            </a:pPr>
            <a:endParaRPr lang="en-US" sz="1200" dirty="0"/>
          </a:p>
          <a:p>
            <a:pPr>
              <a:buNone/>
            </a:pPr>
            <a:r>
              <a:rPr lang="en-US" sz="1200" dirty="0"/>
              <a:t>Connected to the Segment created earlier.</a:t>
            </a:r>
          </a:p>
          <a:p>
            <a:pPr>
              <a:buNone/>
            </a:pPr>
            <a:endParaRPr lang="en-US" sz="1200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C3E4AD4-72BB-5147-9AC8-5ADF722140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190" y="1263534"/>
            <a:ext cx="6059342" cy="5022394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F163F348-D429-E04C-A8BB-89513E7A004A}"/>
              </a:ext>
            </a:extLst>
          </p:cNvPr>
          <p:cNvSpPr/>
          <p:nvPr/>
        </p:nvSpPr>
        <p:spPr>
          <a:xfrm>
            <a:off x="1281651" y="3599641"/>
            <a:ext cx="774518" cy="127097"/>
          </a:xfrm>
          <a:prstGeom prst="rect">
            <a:avLst/>
          </a:prstGeom>
          <a:noFill/>
          <a:ln w="25400">
            <a:solidFill>
              <a:schemeClr val="bg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71B2364-E539-2443-B642-CDA8F1D2C83C}"/>
              </a:ext>
            </a:extLst>
          </p:cNvPr>
          <p:cNvSpPr/>
          <p:nvPr/>
        </p:nvSpPr>
        <p:spPr>
          <a:xfrm>
            <a:off x="4451279" y="3599641"/>
            <a:ext cx="741405" cy="213738"/>
          </a:xfrm>
          <a:prstGeom prst="rect">
            <a:avLst/>
          </a:prstGeom>
          <a:noFill/>
          <a:ln w="25400">
            <a:solidFill>
              <a:srgbClr val="FFFF00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0E83E1D-52BB-AA4F-A693-2BE7DD0E0CB9}"/>
              </a:ext>
            </a:extLst>
          </p:cNvPr>
          <p:cNvSpPr/>
          <p:nvPr/>
        </p:nvSpPr>
        <p:spPr>
          <a:xfrm>
            <a:off x="2612053" y="3599641"/>
            <a:ext cx="347680" cy="127097"/>
          </a:xfrm>
          <a:prstGeom prst="rect">
            <a:avLst/>
          </a:prstGeom>
          <a:noFill/>
          <a:ln w="25400">
            <a:solidFill>
              <a:schemeClr val="bg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686DA95-928D-FF40-AB45-0D60F407A28C}"/>
              </a:ext>
            </a:extLst>
          </p:cNvPr>
          <p:cNvSpPr/>
          <p:nvPr/>
        </p:nvSpPr>
        <p:spPr>
          <a:xfrm>
            <a:off x="3361229" y="3609150"/>
            <a:ext cx="611264" cy="127097"/>
          </a:xfrm>
          <a:prstGeom prst="rect">
            <a:avLst/>
          </a:prstGeom>
          <a:noFill/>
          <a:ln w="25400">
            <a:solidFill>
              <a:schemeClr val="bg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408D7D9-A26A-C844-AF48-C437B1A2E266}"/>
              </a:ext>
            </a:extLst>
          </p:cNvPr>
          <p:cNvSpPr txBox="1"/>
          <p:nvPr/>
        </p:nvSpPr>
        <p:spPr>
          <a:xfrm>
            <a:off x="238298" y="3108960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130000"/>
              </a:lnSpc>
            </a:pPr>
            <a:endParaRPr lang="en-US" sz="1800" dirty="0" err="1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78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404A898-2EEA-A848-AA04-D3737B471A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NSX-T Configuration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4BD1782-C531-484B-9DD7-5C5EDA4AAD8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16505" y="1275471"/>
            <a:ext cx="10972800" cy="4586065"/>
          </a:xfrm>
        </p:spPr>
        <p:txBody>
          <a:bodyPr/>
          <a:lstStyle/>
          <a:p>
            <a:r>
              <a:rPr lang="en-US" sz="800" dirty="0"/>
              <a:t>SRV-EDGE-01(tier0_sr)&gt; get interfaces</a:t>
            </a:r>
          </a:p>
          <a:p>
            <a:r>
              <a:rPr lang="en-US" sz="800" dirty="0"/>
              <a:t>Fri May 21 2021 UTC 05:14:33.012</a:t>
            </a:r>
          </a:p>
          <a:p>
            <a:r>
              <a:rPr lang="en-US" sz="800" dirty="0"/>
              <a:t>Logical Router</a:t>
            </a:r>
          </a:p>
          <a:p>
            <a:r>
              <a:rPr lang="en-US" sz="800" dirty="0"/>
              <a:t>UUID                                   VRF    LR-ID  Name                              Type</a:t>
            </a:r>
          </a:p>
          <a:p>
            <a:r>
              <a:rPr lang="en-US" sz="800" dirty="0"/>
              <a:t>a76ffe3e-8ed8-4509-a65b-5e52e43cda15   13     46     SR-Tier0-Tenant01                 SERVICE_ROUTER_TIER0</a:t>
            </a:r>
          </a:p>
          <a:p>
            <a:r>
              <a:rPr lang="en-US" sz="800" dirty="0"/>
              <a:t>Interfaces (IPv6 DAD Status A-</a:t>
            </a:r>
            <a:r>
              <a:rPr lang="en-US" sz="800" dirty="0" err="1"/>
              <a:t>DAD_Success</a:t>
            </a:r>
            <a:r>
              <a:rPr lang="en-US" sz="800" dirty="0"/>
              <a:t>, F-</a:t>
            </a:r>
            <a:r>
              <a:rPr lang="en-US" sz="800" dirty="0" err="1"/>
              <a:t>DAD_Duplicate</a:t>
            </a:r>
            <a:r>
              <a:rPr lang="en-US" sz="800" dirty="0"/>
              <a:t>, T-</a:t>
            </a:r>
            <a:r>
              <a:rPr lang="en-US" sz="800" dirty="0" err="1"/>
              <a:t>DAD_Tentative</a:t>
            </a:r>
            <a:r>
              <a:rPr lang="en-US" sz="800" dirty="0"/>
              <a:t>, U-</a:t>
            </a:r>
            <a:r>
              <a:rPr lang="en-US" sz="800" dirty="0" err="1"/>
              <a:t>DAD_Unavailable</a:t>
            </a:r>
            <a:r>
              <a:rPr lang="en-US" sz="800" dirty="0"/>
              <a:t>)</a:t>
            </a:r>
          </a:p>
          <a:p>
            <a:r>
              <a:rPr lang="en-US" sz="800" dirty="0"/>
              <a:t>    Interface     : ddb58170-00eb-4651-90e8-ac3dec6fccd7</a:t>
            </a:r>
          </a:p>
          <a:p>
            <a:r>
              <a:rPr lang="en-US" sz="800" dirty="0"/>
              <a:t>    </a:t>
            </a:r>
            <a:r>
              <a:rPr lang="en-US" sz="800" dirty="0" err="1"/>
              <a:t>Ifuid</a:t>
            </a:r>
            <a:r>
              <a:rPr lang="en-US" sz="800" dirty="0"/>
              <a:t>         : 399</a:t>
            </a:r>
          </a:p>
          <a:p>
            <a:r>
              <a:rPr lang="en-US" sz="800" dirty="0"/>
              <a:t>    </a:t>
            </a:r>
            <a:r>
              <a:rPr lang="en-US" sz="800" dirty="0">
                <a:solidFill>
                  <a:srgbClr val="FFFF00"/>
                </a:solidFill>
              </a:rPr>
              <a:t>Name          : Service-Interface</a:t>
            </a:r>
          </a:p>
          <a:p>
            <a:r>
              <a:rPr lang="en-US" sz="800" dirty="0"/>
              <a:t>    </a:t>
            </a:r>
            <a:r>
              <a:rPr lang="en-US" sz="800" dirty="0" err="1"/>
              <a:t>Fwd</a:t>
            </a:r>
            <a:r>
              <a:rPr lang="en-US" sz="800" dirty="0"/>
              <a:t>-mode      : IPV4_AND_IPV6</a:t>
            </a:r>
          </a:p>
          <a:p>
            <a:r>
              <a:rPr lang="en-US" sz="800" dirty="0"/>
              <a:t>    Internal name : service-399</a:t>
            </a:r>
          </a:p>
          <a:p>
            <a:r>
              <a:rPr lang="en-US" sz="800" dirty="0"/>
              <a:t>    Mode          : </a:t>
            </a:r>
            <a:r>
              <a:rPr lang="en-US" sz="800" dirty="0" err="1"/>
              <a:t>lif</a:t>
            </a:r>
            <a:endParaRPr lang="en-US" sz="800" dirty="0"/>
          </a:p>
          <a:p>
            <a:r>
              <a:rPr lang="en-US" sz="800" dirty="0"/>
              <a:t>    Port-type     : service</a:t>
            </a:r>
          </a:p>
          <a:p>
            <a:r>
              <a:rPr lang="en-US" sz="800" dirty="0"/>
              <a:t>    </a:t>
            </a:r>
            <a:r>
              <a:rPr lang="en-US" sz="800" dirty="0">
                <a:solidFill>
                  <a:srgbClr val="FFFF00"/>
                </a:solidFill>
              </a:rPr>
              <a:t>IP/Mask       : 172.31.210.1/24</a:t>
            </a:r>
          </a:p>
          <a:p>
            <a:r>
              <a:rPr lang="en-US" sz="800" dirty="0">
                <a:solidFill>
                  <a:srgbClr val="FFFF00"/>
                </a:solidFill>
              </a:rPr>
              <a:t>    MAC           : 00:50:56:ab:ce:ac</a:t>
            </a:r>
          </a:p>
          <a:p>
            <a:r>
              <a:rPr lang="en-US" sz="800" dirty="0">
                <a:solidFill>
                  <a:srgbClr val="FFFF00"/>
                </a:solidFill>
              </a:rPr>
              <a:t>    VLAN          : 300</a:t>
            </a:r>
          </a:p>
          <a:p>
            <a:r>
              <a:rPr lang="en-US" sz="800" dirty="0">
                <a:solidFill>
                  <a:srgbClr val="FFFF00"/>
                </a:solidFill>
              </a:rPr>
              <a:t>    Access-VLAN   : untagged</a:t>
            </a:r>
          </a:p>
          <a:p>
            <a:r>
              <a:rPr lang="en-US" sz="800" dirty="0"/>
              <a:t>    LS port       : 531af945-0f5a-43c9-9313-843e622d8027</a:t>
            </a:r>
          </a:p>
          <a:p>
            <a:r>
              <a:rPr lang="en-US" sz="800" dirty="0"/>
              <a:t>    </a:t>
            </a:r>
            <a:r>
              <a:rPr lang="en-US" sz="800" dirty="0" err="1"/>
              <a:t>Urpf</a:t>
            </a:r>
            <a:r>
              <a:rPr lang="en-US" sz="800" dirty="0"/>
              <a:t>-mode     : STRICT_MODE</a:t>
            </a:r>
          </a:p>
          <a:p>
            <a:r>
              <a:rPr lang="en-US" sz="800" dirty="0"/>
              <a:t>    DAD-mode      : LOOSE</a:t>
            </a:r>
          </a:p>
          <a:p>
            <a:r>
              <a:rPr lang="en-US" sz="800" dirty="0"/>
              <a:t>    RA-mode       : SLAAC_DNS_TRHOUGH_RA(M=0, O=0)</a:t>
            </a:r>
          </a:p>
          <a:p>
            <a:r>
              <a:rPr lang="en-US" sz="800" dirty="0">
                <a:solidFill>
                  <a:srgbClr val="FFFF00"/>
                </a:solidFill>
              </a:rPr>
              <a:t>    Admin         : up</a:t>
            </a:r>
          </a:p>
          <a:p>
            <a:r>
              <a:rPr lang="en-US" sz="800" dirty="0">
                <a:solidFill>
                  <a:srgbClr val="FFFF00"/>
                </a:solidFill>
              </a:rPr>
              <a:t>    </a:t>
            </a:r>
            <a:r>
              <a:rPr lang="en-US" sz="800" dirty="0" err="1">
                <a:solidFill>
                  <a:srgbClr val="FFFF00"/>
                </a:solidFill>
              </a:rPr>
              <a:t>Op_state</a:t>
            </a:r>
            <a:r>
              <a:rPr lang="en-US" sz="800" dirty="0">
                <a:solidFill>
                  <a:srgbClr val="FFFF00"/>
                </a:solidFill>
              </a:rPr>
              <a:t>      : up</a:t>
            </a:r>
          </a:p>
          <a:p>
            <a:r>
              <a:rPr lang="en-US" sz="800" dirty="0"/>
              <a:t>    MTU           : 9000</a:t>
            </a:r>
          </a:p>
          <a:p>
            <a:r>
              <a:rPr lang="en-US" sz="800" dirty="0"/>
              <a:t>    </a:t>
            </a:r>
            <a:r>
              <a:rPr lang="en-US" sz="800" dirty="0" err="1"/>
              <a:t>arp_proxy</a:t>
            </a:r>
            <a:r>
              <a:rPr lang="en-US" sz="800" dirty="0"/>
              <a:t>     :</a:t>
            </a:r>
          </a:p>
        </p:txBody>
      </p:sp>
      <p:sp>
        <p:nvSpPr>
          <p:cNvPr id="8" name="Subtitle 3">
            <a:extLst>
              <a:ext uri="{FF2B5EF4-FFF2-40B4-BE49-F238E27FC236}">
                <a16:creationId xmlns:a16="http://schemas.microsoft.com/office/drawing/2014/main" id="{0F7B2A6B-BD7A-CA46-821D-73AAB8A0457E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62687" cy="247743"/>
          </a:xfrm>
        </p:spPr>
        <p:txBody>
          <a:bodyPr/>
          <a:lstStyle/>
          <a:p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EDGE-01 Get Interfaces - ACTIVE</a:t>
            </a:r>
          </a:p>
        </p:txBody>
      </p:sp>
    </p:spTree>
    <p:extLst>
      <p:ext uri="{BB962C8B-B14F-4D97-AF65-F5344CB8AC3E}">
        <p14:creationId xmlns:p14="http://schemas.microsoft.com/office/powerpoint/2010/main" val="189728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404A898-2EEA-A848-AA04-D3737B471A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NSX-T Configuration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4BD1782-C531-484B-9DD7-5C5EDA4AAD8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16505" y="1275471"/>
            <a:ext cx="10972800" cy="4586065"/>
          </a:xfrm>
        </p:spPr>
        <p:txBody>
          <a:bodyPr/>
          <a:lstStyle/>
          <a:p>
            <a:r>
              <a:rPr lang="en-US" sz="800" dirty="0"/>
              <a:t>SRV-EDGE-02(tier0_sr)&gt; get interfaces</a:t>
            </a:r>
          </a:p>
          <a:p>
            <a:r>
              <a:rPr lang="en-US" sz="800" dirty="0"/>
              <a:t>Fri May 21 2021 UTC 05:14:36.985</a:t>
            </a:r>
          </a:p>
          <a:p>
            <a:r>
              <a:rPr lang="en-US" sz="800" dirty="0"/>
              <a:t>Logical Router</a:t>
            </a:r>
          </a:p>
          <a:p>
            <a:r>
              <a:rPr lang="en-US" sz="800" dirty="0"/>
              <a:t>UUID                                   VRF    LR-ID  Name                              Type</a:t>
            </a:r>
          </a:p>
          <a:p>
            <a:r>
              <a:rPr lang="en-US" sz="800" dirty="0"/>
              <a:t>126bf0b3-1c60-466b-ae09-f89562e33634   13     43     SR-Tier0-Tenant01                 SERVICE_ROUTER_TIER0</a:t>
            </a:r>
          </a:p>
          <a:p>
            <a:r>
              <a:rPr lang="en-US" sz="800" dirty="0"/>
              <a:t>Interfaces (IPv6 DAD Status A-</a:t>
            </a:r>
            <a:r>
              <a:rPr lang="en-US" sz="800" dirty="0" err="1"/>
              <a:t>DAD_Success</a:t>
            </a:r>
            <a:r>
              <a:rPr lang="en-US" sz="800" dirty="0"/>
              <a:t>, F-</a:t>
            </a:r>
            <a:r>
              <a:rPr lang="en-US" sz="800" dirty="0" err="1"/>
              <a:t>DAD_Duplicate</a:t>
            </a:r>
            <a:r>
              <a:rPr lang="en-US" sz="800" dirty="0"/>
              <a:t>, T-</a:t>
            </a:r>
            <a:r>
              <a:rPr lang="en-US" sz="800" dirty="0" err="1"/>
              <a:t>DAD_Tentative</a:t>
            </a:r>
            <a:r>
              <a:rPr lang="en-US" sz="800" dirty="0"/>
              <a:t>, U-</a:t>
            </a:r>
            <a:r>
              <a:rPr lang="en-US" sz="800" dirty="0" err="1"/>
              <a:t>DAD_Unavailable</a:t>
            </a:r>
            <a:r>
              <a:rPr lang="en-US" sz="800" dirty="0"/>
              <a:t>)</a:t>
            </a:r>
          </a:p>
          <a:p>
            <a:r>
              <a:rPr lang="en-US" sz="800" dirty="0"/>
              <a:t>    Interface     : ddb58170-00eb-4651-90e8-ac3dec6fccd7</a:t>
            </a:r>
          </a:p>
          <a:p>
            <a:r>
              <a:rPr lang="en-US" sz="800" dirty="0"/>
              <a:t>    </a:t>
            </a:r>
            <a:r>
              <a:rPr lang="en-US" sz="800" dirty="0" err="1"/>
              <a:t>Ifuid</a:t>
            </a:r>
            <a:r>
              <a:rPr lang="en-US" sz="800" dirty="0"/>
              <a:t>         : 397</a:t>
            </a:r>
          </a:p>
          <a:p>
            <a:r>
              <a:rPr lang="en-US" sz="800" dirty="0"/>
              <a:t>    </a:t>
            </a:r>
            <a:r>
              <a:rPr lang="en-US" sz="800" dirty="0">
                <a:solidFill>
                  <a:srgbClr val="FFFF00"/>
                </a:solidFill>
              </a:rPr>
              <a:t>Name          : Service-Interface</a:t>
            </a:r>
          </a:p>
          <a:p>
            <a:r>
              <a:rPr lang="en-US" sz="800" dirty="0"/>
              <a:t>    </a:t>
            </a:r>
            <a:r>
              <a:rPr lang="en-US" sz="800" dirty="0" err="1"/>
              <a:t>Fwd</a:t>
            </a:r>
            <a:r>
              <a:rPr lang="en-US" sz="800" dirty="0"/>
              <a:t>-mode      : IPV4_AND_IPV6</a:t>
            </a:r>
          </a:p>
          <a:p>
            <a:r>
              <a:rPr lang="en-US" sz="800" dirty="0"/>
              <a:t>    Internal name : service-397</a:t>
            </a:r>
          </a:p>
          <a:p>
            <a:r>
              <a:rPr lang="en-US" sz="800" dirty="0"/>
              <a:t>    Mode          : </a:t>
            </a:r>
            <a:r>
              <a:rPr lang="en-US" sz="800" dirty="0" err="1"/>
              <a:t>lif</a:t>
            </a:r>
            <a:endParaRPr lang="en-US" sz="800" dirty="0"/>
          </a:p>
          <a:p>
            <a:r>
              <a:rPr lang="en-US" sz="800" dirty="0"/>
              <a:t>    Port-type     : service</a:t>
            </a:r>
          </a:p>
          <a:p>
            <a:r>
              <a:rPr lang="en-US" sz="800" dirty="0"/>
              <a:t>    </a:t>
            </a:r>
            <a:r>
              <a:rPr lang="en-US" sz="800" dirty="0">
                <a:solidFill>
                  <a:srgbClr val="FFFF00"/>
                </a:solidFill>
              </a:rPr>
              <a:t>IP/Mask       : 172.31.210.1/24</a:t>
            </a:r>
          </a:p>
          <a:p>
            <a:r>
              <a:rPr lang="en-US" sz="800" dirty="0">
                <a:solidFill>
                  <a:srgbClr val="FFFF00"/>
                </a:solidFill>
              </a:rPr>
              <a:t>    MAC           : 00:50:56:ab:84:94</a:t>
            </a:r>
          </a:p>
          <a:p>
            <a:r>
              <a:rPr lang="en-US" sz="800" dirty="0">
                <a:solidFill>
                  <a:srgbClr val="FFFF00"/>
                </a:solidFill>
              </a:rPr>
              <a:t>    VLAN          : 300</a:t>
            </a:r>
          </a:p>
          <a:p>
            <a:r>
              <a:rPr lang="en-US" sz="800" dirty="0">
                <a:solidFill>
                  <a:srgbClr val="FFFF00"/>
                </a:solidFill>
              </a:rPr>
              <a:t>    Access-VLAN   : untagged</a:t>
            </a:r>
          </a:p>
          <a:p>
            <a:r>
              <a:rPr lang="en-US" sz="800" dirty="0"/>
              <a:t>    LS port       : 531af945-0f5a-43c9-9313-843e622d8027</a:t>
            </a:r>
          </a:p>
          <a:p>
            <a:r>
              <a:rPr lang="en-US" sz="800" dirty="0"/>
              <a:t>    </a:t>
            </a:r>
            <a:r>
              <a:rPr lang="en-US" sz="800" dirty="0" err="1"/>
              <a:t>Urpf</a:t>
            </a:r>
            <a:r>
              <a:rPr lang="en-US" sz="800" dirty="0"/>
              <a:t>-mode     : STRICT_MODE</a:t>
            </a:r>
          </a:p>
          <a:p>
            <a:r>
              <a:rPr lang="en-US" sz="800" dirty="0"/>
              <a:t>    DAD-mode      : LOOSE</a:t>
            </a:r>
          </a:p>
          <a:p>
            <a:r>
              <a:rPr lang="en-US" sz="800" dirty="0"/>
              <a:t>    RA-mode       : SLAAC_DNS_TRHOUGH_RA(M=0, O=0)</a:t>
            </a:r>
          </a:p>
          <a:p>
            <a:r>
              <a:rPr lang="en-US" sz="800" dirty="0"/>
              <a:t>    </a:t>
            </a:r>
            <a:r>
              <a:rPr lang="en-US" sz="800" dirty="0">
                <a:solidFill>
                  <a:srgbClr val="FFFF00"/>
                </a:solidFill>
              </a:rPr>
              <a:t>Admin         : up</a:t>
            </a:r>
          </a:p>
          <a:p>
            <a:r>
              <a:rPr lang="en-US" sz="800" dirty="0"/>
              <a:t>    </a:t>
            </a:r>
            <a:r>
              <a:rPr lang="en-US" sz="800" b="1" dirty="0" err="1">
                <a:solidFill>
                  <a:srgbClr val="FF0000"/>
                </a:solidFill>
              </a:rPr>
              <a:t>Op_state</a:t>
            </a:r>
            <a:r>
              <a:rPr lang="en-US" sz="800" b="1" dirty="0">
                <a:solidFill>
                  <a:srgbClr val="FF0000"/>
                </a:solidFill>
              </a:rPr>
              <a:t>      : down</a:t>
            </a:r>
          </a:p>
          <a:p>
            <a:r>
              <a:rPr lang="en-US" sz="800" dirty="0"/>
              <a:t>    MTU           : 9000</a:t>
            </a:r>
          </a:p>
          <a:p>
            <a:r>
              <a:rPr lang="en-US" sz="800" dirty="0"/>
              <a:t>    </a:t>
            </a:r>
            <a:r>
              <a:rPr lang="en-US" sz="800" dirty="0" err="1"/>
              <a:t>arp_proxy</a:t>
            </a:r>
            <a:r>
              <a:rPr lang="en-US" sz="800" dirty="0"/>
              <a:t>     :</a:t>
            </a:r>
          </a:p>
        </p:txBody>
      </p:sp>
      <p:sp>
        <p:nvSpPr>
          <p:cNvPr id="8" name="Subtitle 3">
            <a:extLst>
              <a:ext uri="{FF2B5EF4-FFF2-40B4-BE49-F238E27FC236}">
                <a16:creationId xmlns:a16="http://schemas.microsoft.com/office/drawing/2014/main" id="{0F7B2A6B-BD7A-CA46-821D-73AAB8A0457E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62687" cy="247743"/>
          </a:xfrm>
        </p:spPr>
        <p:txBody>
          <a:bodyPr/>
          <a:lstStyle/>
          <a:p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EDGE-02 Get Interfaces - STANDBY</a:t>
            </a:r>
          </a:p>
        </p:txBody>
      </p:sp>
    </p:spTree>
    <p:extLst>
      <p:ext uri="{BB962C8B-B14F-4D97-AF65-F5344CB8AC3E}">
        <p14:creationId xmlns:p14="http://schemas.microsoft.com/office/powerpoint/2010/main" val="109040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7CD349-E8FA-4C59-823E-07107AE43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NSX-T Configuration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9B6555F-1EAF-4F7A-8578-4612F0A9F50E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Representation within vSphere and NSX-T Edge VM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DB403A4-D178-444A-AE5E-CB7EE7E8A52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sz="1200" dirty="0"/>
              <a:t>Only Service Interface traffic is represented in this diagram for simplicity reason</a:t>
            </a:r>
          </a:p>
          <a:p>
            <a:pPr>
              <a:buNone/>
            </a:pPr>
            <a:endParaRPr lang="en-US" sz="1200" dirty="0"/>
          </a:p>
          <a:p>
            <a:pPr>
              <a:buNone/>
            </a:pPr>
            <a:r>
              <a:rPr lang="en-US" sz="1200" b="1" dirty="0">
                <a:solidFill>
                  <a:schemeClr val="accent1"/>
                </a:solidFill>
              </a:rPr>
              <a:t>Uplink Teaming Policy configured on the segment: TOR-01 </a:t>
            </a:r>
          </a:p>
          <a:p>
            <a:pPr>
              <a:buNone/>
            </a:pPr>
            <a:endParaRPr lang="en-US" sz="1200" dirty="0"/>
          </a:p>
          <a:p>
            <a:pPr>
              <a:buNone/>
            </a:pPr>
            <a:r>
              <a:rPr lang="en-US" sz="1200" dirty="0"/>
              <a:t>If multiple Edge Node are hosted by the same </a:t>
            </a:r>
            <a:r>
              <a:rPr lang="en-US" sz="1200" dirty="0" err="1"/>
              <a:t>ESXi</a:t>
            </a:r>
            <a:r>
              <a:rPr lang="en-US" sz="1200" dirty="0"/>
              <a:t> hypervisor, all traffic will be pinned to the same uplink. In this case, all edges have been deployed with the same uplink profile.</a:t>
            </a:r>
          </a:p>
          <a:p>
            <a:pPr>
              <a:buNone/>
            </a:pPr>
            <a:endParaRPr lang="en-US" sz="1200" dirty="0"/>
          </a:p>
          <a:p>
            <a:pPr>
              <a:buNone/>
            </a:pPr>
            <a:r>
              <a:rPr lang="en-US" sz="1200" dirty="0"/>
              <a:t>Traffic for VLAN 300 (Service Interface) will be pinned to fp-eth0 from an NSX-T standpoint and to Uplink-1 from a vSphere perspective.</a:t>
            </a:r>
          </a:p>
          <a:p>
            <a:pPr>
              <a:buNone/>
            </a:pPr>
            <a:endParaRPr lang="en-US" sz="120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9005F85-00E5-CA4F-9EF7-D1C507F7FF13}"/>
              </a:ext>
            </a:extLst>
          </p:cNvPr>
          <p:cNvSpPr/>
          <p:nvPr/>
        </p:nvSpPr>
        <p:spPr>
          <a:xfrm>
            <a:off x="375652" y="2514600"/>
            <a:ext cx="7547559" cy="703634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48932-DFA5-C249-85D0-35A66564C93D}"/>
              </a:ext>
            </a:extLst>
          </p:cNvPr>
          <p:cNvCxnSpPr>
            <a:cxnSpLocks/>
            <a:stCxn id="62" idx="0"/>
            <a:endCxn id="20" idx="2"/>
          </p:cNvCxnSpPr>
          <p:nvPr/>
        </p:nvCxnSpPr>
        <p:spPr bwMode="gray">
          <a:xfrm flipV="1">
            <a:off x="1751013" y="3383210"/>
            <a:ext cx="1371589" cy="622156"/>
          </a:xfrm>
          <a:prstGeom prst="line">
            <a:avLst/>
          </a:prstGeom>
          <a:ln w="25400" cmpd="sng">
            <a:solidFill>
              <a:srgbClr val="FFC000"/>
            </a:solidFill>
            <a:prstDash val="solid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EAA3542E-BD9B-BB4B-BC6A-31EB5CEE117C}"/>
              </a:ext>
            </a:extLst>
          </p:cNvPr>
          <p:cNvSpPr/>
          <p:nvPr/>
        </p:nvSpPr>
        <p:spPr>
          <a:xfrm>
            <a:off x="379413" y="4123672"/>
            <a:ext cx="3657600" cy="182880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D135950-50CE-3B46-BA3E-594608D5485E}"/>
              </a:ext>
            </a:extLst>
          </p:cNvPr>
          <p:cNvSpPr/>
          <p:nvPr/>
        </p:nvSpPr>
        <p:spPr>
          <a:xfrm>
            <a:off x="524191" y="4806819"/>
            <a:ext cx="3388347" cy="450981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N-VDS-01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D9BEFC-36A1-374B-A5C4-68B0D7C5D85C}"/>
              </a:ext>
            </a:extLst>
          </p:cNvPr>
          <p:cNvSpPr/>
          <p:nvPr/>
        </p:nvSpPr>
        <p:spPr>
          <a:xfrm>
            <a:off x="524192" y="4251500"/>
            <a:ext cx="665479" cy="237728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Mgmt IP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8136F95-D563-1241-8BEE-DDBE66F7F990}"/>
              </a:ext>
            </a:extLst>
          </p:cNvPr>
          <p:cNvSpPr/>
          <p:nvPr/>
        </p:nvSpPr>
        <p:spPr>
          <a:xfrm>
            <a:off x="1418273" y="4679898"/>
            <a:ext cx="665480" cy="23772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Uplink-1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D9BF218-506D-D14B-9598-1ADCB70BC859}"/>
              </a:ext>
            </a:extLst>
          </p:cNvPr>
          <p:cNvSpPr/>
          <p:nvPr/>
        </p:nvSpPr>
        <p:spPr>
          <a:xfrm>
            <a:off x="2332666" y="4681290"/>
            <a:ext cx="665480" cy="23772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Uplink-2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119BA5B-BE22-7D4E-88FC-DC7998A582BC}"/>
              </a:ext>
            </a:extLst>
          </p:cNvPr>
          <p:cNvCxnSpPr>
            <a:cxnSpLocks/>
            <a:stCxn id="14" idx="0"/>
            <a:endCxn id="62" idx="2"/>
          </p:cNvCxnSpPr>
          <p:nvPr/>
        </p:nvCxnSpPr>
        <p:spPr bwMode="gray">
          <a:xfrm flipV="1">
            <a:off x="1751013" y="4243094"/>
            <a:ext cx="0" cy="436804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DFF4E2C9-54F7-1E4B-BF2E-CA460AEACCEC}"/>
              </a:ext>
            </a:extLst>
          </p:cNvPr>
          <p:cNvSpPr txBox="1"/>
          <p:nvPr/>
        </p:nvSpPr>
        <p:spPr>
          <a:xfrm>
            <a:off x="375653" y="5791192"/>
            <a:ext cx="918163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000" dirty="0"/>
              <a:t>Edge-01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1D9C3C3-6195-2947-87F3-5DDFBE775152}"/>
              </a:ext>
            </a:extLst>
          </p:cNvPr>
          <p:cNvSpPr/>
          <p:nvPr/>
        </p:nvSpPr>
        <p:spPr>
          <a:xfrm>
            <a:off x="4265612" y="4123672"/>
            <a:ext cx="3657600" cy="182880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6E535F4-470E-6041-899A-CD12DDDC2E1F}"/>
              </a:ext>
            </a:extLst>
          </p:cNvPr>
          <p:cNvSpPr/>
          <p:nvPr/>
        </p:nvSpPr>
        <p:spPr>
          <a:xfrm>
            <a:off x="4410391" y="4251500"/>
            <a:ext cx="665479" cy="237728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Mgmt IP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01C07DC-199A-AB48-8926-12986F3427C4}"/>
              </a:ext>
            </a:extLst>
          </p:cNvPr>
          <p:cNvSpPr/>
          <p:nvPr/>
        </p:nvSpPr>
        <p:spPr>
          <a:xfrm>
            <a:off x="2332665" y="3051770"/>
            <a:ext cx="1579873" cy="33144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Trunk-TOR-LEFT</a:t>
            </a:r>
          </a:p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A/S Failover Order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4BCF63C-C8B3-E04A-A9EC-722BFEE64EB2}"/>
              </a:ext>
            </a:extLst>
          </p:cNvPr>
          <p:cNvSpPr/>
          <p:nvPr/>
        </p:nvSpPr>
        <p:spPr>
          <a:xfrm>
            <a:off x="4410391" y="3047963"/>
            <a:ext cx="1549766" cy="337807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Trunk-TOR-RIGHT</a:t>
            </a:r>
          </a:p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A/S Failover Order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8C193F0-509E-EE49-9490-76D3591DB93E}"/>
              </a:ext>
            </a:extLst>
          </p:cNvPr>
          <p:cNvCxnSpPr>
            <a:cxnSpLocks/>
            <a:stCxn id="68" idx="1"/>
            <a:endCxn id="67" idx="3"/>
          </p:cNvCxnSpPr>
          <p:nvPr/>
        </p:nvCxnSpPr>
        <p:spPr bwMode="gray">
          <a:xfrm flipH="1" flipV="1">
            <a:off x="3351212" y="1829266"/>
            <a:ext cx="1604274" cy="2243"/>
          </a:xfrm>
          <a:prstGeom prst="line">
            <a:avLst/>
          </a:prstGeom>
          <a:ln w="50800" cmpd="dbl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4B4BB1D0-91F7-2E4C-8C13-153933DAA040}"/>
              </a:ext>
            </a:extLst>
          </p:cNvPr>
          <p:cNvSpPr txBox="1"/>
          <p:nvPr/>
        </p:nvSpPr>
        <p:spPr>
          <a:xfrm>
            <a:off x="2441893" y="1774565"/>
            <a:ext cx="452120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2"/>
                </a:solidFill>
              </a:rPr>
              <a:t>ToR-01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F5E0481-9401-404E-B0AB-DE867C068BD1}"/>
              </a:ext>
            </a:extLst>
          </p:cNvPr>
          <p:cNvSpPr txBox="1"/>
          <p:nvPr/>
        </p:nvSpPr>
        <p:spPr>
          <a:xfrm>
            <a:off x="5412685" y="1777583"/>
            <a:ext cx="457199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2"/>
                </a:solidFill>
              </a:rPr>
              <a:t>ToR-02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015A26A-C721-BA48-BF3E-773FBA75A69F}"/>
              </a:ext>
            </a:extLst>
          </p:cNvPr>
          <p:cNvSpPr/>
          <p:nvPr/>
        </p:nvSpPr>
        <p:spPr>
          <a:xfrm>
            <a:off x="524191" y="3047964"/>
            <a:ext cx="1559561" cy="331440"/>
          </a:xfrm>
          <a:prstGeom prst="rect">
            <a:avLst/>
          </a:prstGeom>
          <a:solidFill>
            <a:schemeClr val="accent4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Management-PG</a:t>
            </a:r>
          </a:p>
          <a:p>
            <a:pPr algn="ctr">
              <a:spcAft>
                <a:spcPts val="600"/>
              </a:spcAft>
            </a:pPr>
            <a:endParaRPr lang="en-US" sz="800" dirty="0">
              <a:solidFill>
                <a:schemeClr val="bg2"/>
              </a:solidFill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41D7AAA-95CC-CC41-AD67-0712ECF0977E}"/>
              </a:ext>
            </a:extLst>
          </p:cNvPr>
          <p:cNvCxnSpPr>
            <a:cxnSpLocks/>
            <a:stCxn id="67" idx="2"/>
            <a:endCxn id="34" idx="0"/>
          </p:cNvCxnSpPr>
          <p:nvPr/>
        </p:nvCxnSpPr>
        <p:spPr bwMode="gray">
          <a:xfrm flipH="1">
            <a:off x="3120862" y="2054736"/>
            <a:ext cx="1751" cy="341558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DF32FD9-A27A-0049-9A8B-584A2DDD4CCF}"/>
              </a:ext>
            </a:extLst>
          </p:cNvPr>
          <p:cNvCxnSpPr>
            <a:cxnSpLocks/>
            <a:endCxn id="35" idx="0"/>
          </p:cNvCxnSpPr>
          <p:nvPr/>
        </p:nvCxnSpPr>
        <p:spPr bwMode="gray">
          <a:xfrm flipH="1">
            <a:off x="5182554" y="2057027"/>
            <a:ext cx="1844" cy="333901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E3C372D8-807F-C74B-B272-85ED4724EC60}"/>
              </a:ext>
            </a:extLst>
          </p:cNvPr>
          <p:cNvSpPr txBox="1"/>
          <p:nvPr/>
        </p:nvSpPr>
        <p:spPr>
          <a:xfrm>
            <a:off x="3467241" y="2919579"/>
            <a:ext cx="1361448" cy="15794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000" dirty="0">
                <a:solidFill>
                  <a:schemeClr val="bg2"/>
                </a:solidFill>
              </a:rPr>
              <a:t>VDS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97F600F-9449-014D-8D6D-14F6E127F50A}"/>
              </a:ext>
            </a:extLst>
          </p:cNvPr>
          <p:cNvCxnSpPr>
            <a:cxnSpLocks/>
            <a:stCxn id="34" idx="2"/>
            <a:endCxn id="20" idx="0"/>
          </p:cNvCxnSpPr>
          <p:nvPr/>
        </p:nvCxnSpPr>
        <p:spPr bwMode="gray">
          <a:xfrm>
            <a:off x="3120862" y="2650102"/>
            <a:ext cx="1740" cy="401668"/>
          </a:xfrm>
          <a:prstGeom prst="line">
            <a:avLst/>
          </a:prstGeom>
          <a:ln w="25400">
            <a:solidFill>
              <a:srgbClr val="FFC000"/>
            </a:solidFill>
            <a:prstDash val="solid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EAC69D1D-676A-0B49-AE5F-C3944CE2F472}"/>
              </a:ext>
            </a:extLst>
          </p:cNvPr>
          <p:cNvCxnSpPr>
            <a:cxnSpLocks/>
            <a:stCxn id="20" idx="2"/>
            <a:endCxn id="65" idx="0"/>
          </p:cNvCxnSpPr>
          <p:nvPr/>
        </p:nvCxnSpPr>
        <p:spPr bwMode="gray">
          <a:xfrm>
            <a:off x="3122602" y="3383210"/>
            <a:ext cx="2514610" cy="622156"/>
          </a:xfrm>
          <a:prstGeom prst="line">
            <a:avLst/>
          </a:prstGeom>
          <a:ln w="25400" cmpd="sng">
            <a:solidFill>
              <a:srgbClr val="FFC000"/>
            </a:solidFill>
            <a:prstDash val="solid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0CEBF665-62AA-8E47-BC22-89614801B9D8}"/>
              </a:ext>
            </a:extLst>
          </p:cNvPr>
          <p:cNvCxnSpPr>
            <a:cxnSpLocks/>
            <a:stCxn id="35" idx="2"/>
            <a:endCxn id="20" idx="0"/>
          </p:cNvCxnSpPr>
          <p:nvPr/>
        </p:nvCxnSpPr>
        <p:spPr bwMode="gray">
          <a:xfrm flipH="1">
            <a:off x="3122602" y="2644832"/>
            <a:ext cx="2059952" cy="406938"/>
          </a:xfrm>
          <a:prstGeom prst="line">
            <a:avLst/>
          </a:prstGeom>
          <a:ln w="25400">
            <a:solidFill>
              <a:srgbClr val="FFC000"/>
            </a:solidFill>
            <a:prstDash val="sysDot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82926999-D424-0C49-989D-B6FE4C461219}"/>
              </a:ext>
            </a:extLst>
          </p:cNvPr>
          <p:cNvSpPr/>
          <p:nvPr/>
        </p:nvSpPr>
        <p:spPr>
          <a:xfrm>
            <a:off x="2665405" y="2396294"/>
            <a:ext cx="910913" cy="25380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Uplink 1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8BA5280-9DD5-294E-903E-BE6E64D0A78A}"/>
              </a:ext>
            </a:extLst>
          </p:cNvPr>
          <p:cNvSpPr/>
          <p:nvPr/>
        </p:nvSpPr>
        <p:spPr>
          <a:xfrm>
            <a:off x="4729632" y="2390928"/>
            <a:ext cx="905844" cy="253904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Uplink 2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55E6448-9B2D-CD4A-9EA1-838DEA6E596D}"/>
              </a:ext>
            </a:extLst>
          </p:cNvPr>
          <p:cNvSpPr/>
          <p:nvPr/>
        </p:nvSpPr>
        <p:spPr>
          <a:xfrm>
            <a:off x="1412639" y="5144799"/>
            <a:ext cx="684552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VLAN10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C924AE4-7F3C-CC41-89B9-5D260A0814A8}"/>
              </a:ext>
            </a:extLst>
          </p:cNvPr>
          <p:cNvSpPr/>
          <p:nvPr/>
        </p:nvSpPr>
        <p:spPr>
          <a:xfrm>
            <a:off x="747158" y="4681290"/>
            <a:ext cx="665480" cy="232530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1"/>
                </a:solidFill>
              </a:rPr>
              <a:t>TEP-IP-1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0A16F9C-E8CB-8543-8B50-D3C007DFAA48}"/>
              </a:ext>
            </a:extLst>
          </p:cNvPr>
          <p:cNvSpPr/>
          <p:nvPr/>
        </p:nvSpPr>
        <p:spPr>
          <a:xfrm>
            <a:off x="2998146" y="4681290"/>
            <a:ext cx="665480" cy="237728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1"/>
                </a:solidFill>
              </a:rPr>
              <a:t>TEP-IP-2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96D3F8E-A935-1D43-B27E-B01549352B01}"/>
              </a:ext>
            </a:extLst>
          </p:cNvPr>
          <p:cNvGrpSpPr/>
          <p:nvPr/>
        </p:nvGrpSpPr>
        <p:grpSpPr>
          <a:xfrm>
            <a:off x="1975815" y="5488184"/>
            <a:ext cx="462846" cy="453785"/>
            <a:chOff x="1626774" y="3631328"/>
            <a:chExt cx="1187726" cy="1188361"/>
          </a:xfrm>
        </p:grpSpPr>
        <p:sp>
          <p:nvSpPr>
            <p:cNvPr id="40" name="Freeform: Shape 1">
              <a:extLst>
                <a:ext uri="{FF2B5EF4-FFF2-40B4-BE49-F238E27FC236}">
                  <a16:creationId xmlns:a16="http://schemas.microsoft.com/office/drawing/2014/main" id="{15A49115-EE39-CB42-828E-168568137C90}"/>
                </a:ext>
              </a:extLst>
            </p:cNvPr>
            <p:cNvSpPr/>
            <p:nvPr/>
          </p:nvSpPr>
          <p:spPr>
            <a:xfrm>
              <a:off x="1626774" y="3631328"/>
              <a:ext cx="1187726" cy="118836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41" name="Freeform: Shape 2">
              <a:extLst>
                <a:ext uri="{FF2B5EF4-FFF2-40B4-BE49-F238E27FC236}">
                  <a16:creationId xmlns:a16="http://schemas.microsoft.com/office/drawing/2014/main" id="{3592EA7D-D4EA-4249-8A1D-B6171054BDE3}"/>
                </a:ext>
              </a:extLst>
            </p:cNvPr>
            <p:cNvSpPr/>
            <p:nvPr/>
          </p:nvSpPr>
          <p:spPr>
            <a:xfrm>
              <a:off x="2100060" y="3768973"/>
              <a:ext cx="241154" cy="353184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42" name="Freeform: Shape 3">
              <a:extLst>
                <a:ext uri="{FF2B5EF4-FFF2-40B4-BE49-F238E27FC236}">
                  <a16:creationId xmlns:a16="http://schemas.microsoft.com/office/drawing/2014/main" id="{C026DE19-C5AA-B940-ACB5-91DB233B0676}"/>
                </a:ext>
              </a:extLst>
            </p:cNvPr>
            <p:cNvSpPr/>
            <p:nvPr/>
          </p:nvSpPr>
          <p:spPr>
            <a:xfrm>
              <a:off x="2100060" y="4328861"/>
              <a:ext cx="241154" cy="353184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43" name="Freeform: Shape 4">
              <a:extLst>
                <a:ext uri="{FF2B5EF4-FFF2-40B4-BE49-F238E27FC236}">
                  <a16:creationId xmlns:a16="http://schemas.microsoft.com/office/drawing/2014/main" id="{F9D293B8-509D-9543-9C74-3623E11B4507}"/>
                </a:ext>
              </a:extLst>
            </p:cNvPr>
            <p:cNvSpPr/>
            <p:nvPr/>
          </p:nvSpPr>
          <p:spPr>
            <a:xfrm>
              <a:off x="2324213" y="4105153"/>
              <a:ext cx="352661" cy="24080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44" name="Freeform: Shape 5">
              <a:extLst>
                <a:ext uri="{FF2B5EF4-FFF2-40B4-BE49-F238E27FC236}">
                  <a16:creationId xmlns:a16="http://schemas.microsoft.com/office/drawing/2014/main" id="{75A58FA4-5C03-764A-AC19-E8F07E099F5E}"/>
                </a:ext>
              </a:extLst>
            </p:cNvPr>
            <p:cNvSpPr/>
            <p:nvPr/>
          </p:nvSpPr>
          <p:spPr>
            <a:xfrm>
              <a:off x="1764020" y="4105153"/>
              <a:ext cx="353041" cy="24080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EE11927-1917-1C41-922A-15086BE79883}"/>
              </a:ext>
            </a:extLst>
          </p:cNvPr>
          <p:cNvCxnSpPr>
            <a:cxnSpLocks/>
            <a:stCxn id="40" idx="0"/>
            <a:endCxn id="36" idx="2"/>
          </p:cNvCxnSpPr>
          <p:nvPr/>
        </p:nvCxnSpPr>
        <p:spPr bwMode="gray">
          <a:xfrm flipH="1" flipV="1">
            <a:off x="1754915" y="5382527"/>
            <a:ext cx="452323" cy="105657"/>
          </a:xfrm>
          <a:prstGeom prst="line">
            <a:avLst/>
          </a:prstGeom>
          <a:ln w="25400">
            <a:solidFill>
              <a:schemeClr val="accent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>
            <a:extLst>
              <a:ext uri="{FF2B5EF4-FFF2-40B4-BE49-F238E27FC236}">
                <a16:creationId xmlns:a16="http://schemas.microsoft.com/office/drawing/2014/main" id="{A80747C8-CA8E-024E-9A86-9D1C220E0865}"/>
              </a:ext>
            </a:extLst>
          </p:cNvPr>
          <p:cNvSpPr/>
          <p:nvPr/>
        </p:nvSpPr>
        <p:spPr>
          <a:xfrm>
            <a:off x="245806" y="2294875"/>
            <a:ext cx="7829806" cy="3877325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6286A61-E395-7A4E-8F13-A0D77AA4AA78}"/>
              </a:ext>
            </a:extLst>
          </p:cNvPr>
          <p:cNvSpPr txBox="1"/>
          <p:nvPr/>
        </p:nvSpPr>
        <p:spPr>
          <a:xfrm>
            <a:off x="570577" y="6021560"/>
            <a:ext cx="918163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000" dirty="0"/>
              <a:t>ESXi Host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49FBBFC-A6B0-C14C-B366-8694E97D11F4}"/>
              </a:ext>
            </a:extLst>
          </p:cNvPr>
          <p:cNvSpPr/>
          <p:nvPr/>
        </p:nvSpPr>
        <p:spPr>
          <a:xfrm>
            <a:off x="4404758" y="4805168"/>
            <a:ext cx="3388347" cy="450981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N-VDS-01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210AF12-45F1-FB42-B056-D158D2CCB99D}"/>
              </a:ext>
            </a:extLst>
          </p:cNvPr>
          <p:cNvSpPr/>
          <p:nvPr/>
        </p:nvSpPr>
        <p:spPr>
          <a:xfrm>
            <a:off x="5298840" y="4678247"/>
            <a:ext cx="665480" cy="23772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Uplink-1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3DBAE6ED-E2DE-C049-B6C8-14671C634D1C}"/>
              </a:ext>
            </a:extLst>
          </p:cNvPr>
          <p:cNvSpPr/>
          <p:nvPr/>
        </p:nvSpPr>
        <p:spPr>
          <a:xfrm>
            <a:off x="6213233" y="4679639"/>
            <a:ext cx="665480" cy="23772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Uplink-2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4821BDA4-82F1-FC40-9957-9929D829A6F7}"/>
              </a:ext>
            </a:extLst>
          </p:cNvPr>
          <p:cNvSpPr/>
          <p:nvPr/>
        </p:nvSpPr>
        <p:spPr>
          <a:xfrm>
            <a:off x="4627725" y="4679639"/>
            <a:ext cx="665480" cy="232530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1"/>
                </a:solidFill>
              </a:rPr>
              <a:t>TEP-IP-1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71263498-15AC-6247-ADCC-A5A1A592C53C}"/>
              </a:ext>
            </a:extLst>
          </p:cNvPr>
          <p:cNvSpPr/>
          <p:nvPr/>
        </p:nvSpPr>
        <p:spPr>
          <a:xfrm>
            <a:off x="6878713" y="4679639"/>
            <a:ext cx="665480" cy="237728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1"/>
                </a:solidFill>
              </a:rPr>
              <a:t>TEP-IP-2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3DC556F-0447-FE46-A0BC-B5A53782ECF6}"/>
              </a:ext>
            </a:extLst>
          </p:cNvPr>
          <p:cNvSpPr txBox="1"/>
          <p:nvPr/>
        </p:nvSpPr>
        <p:spPr>
          <a:xfrm>
            <a:off x="2482825" y="5634729"/>
            <a:ext cx="609343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000" dirty="0"/>
              <a:t>Tier-0 (A)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169934A4-226B-0A4B-B31A-2CE318037824}"/>
              </a:ext>
            </a:extLst>
          </p:cNvPr>
          <p:cNvCxnSpPr>
            <a:cxnSpLocks/>
            <a:endCxn id="14" idx="2"/>
          </p:cNvCxnSpPr>
          <p:nvPr/>
        </p:nvCxnSpPr>
        <p:spPr bwMode="gray">
          <a:xfrm flipV="1">
            <a:off x="1751013" y="4917626"/>
            <a:ext cx="0" cy="230906"/>
          </a:xfrm>
          <a:prstGeom prst="line">
            <a:avLst/>
          </a:prstGeom>
          <a:ln w="25400">
            <a:solidFill>
              <a:schemeClr val="accent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324958EC-7C99-CD4A-A77A-7653AA388D88}"/>
              </a:ext>
            </a:extLst>
          </p:cNvPr>
          <p:cNvCxnSpPr>
            <a:cxnSpLocks/>
            <a:stCxn id="15" idx="2"/>
          </p:cNvCxnSpPr>
          <p:nvPr/>
        </p:nvCxnSpPr>
        <p:spPr bwMode="gray">
          <a:xfrm flipH="1">
            <a:off x="2665405" y="4919018"/>
            <a:ext cx="1" cy="224130"/>
          </a:xfrm>
          <a:prstGeom prst="line">
            <a:avLst/>
          </a:prstGeom>
          <a:ln w="25400">
            <a:solidFill>
              <a:srgbClr val="92D05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7F6596A5-6EF7-4349-8DFB-8DECB041B2EC}"/>
              </a:ext>
            </a:extLst>
          </p:cNvPr>
          <p:cNvCxnSpPr>
            <a:cxnSpLocks/>
            <a:stCxn id="49" idx="2"/>
          </p:cNvCxnSpPr>
          <p:nvPr/>
        </p:nvCxnSpPr>
        <p:spPr bwMode="gray">
          <a:xfrm>
            <a:off x="5631580" y="4915975"/>
            <a:ext cx="0" cy="230979"/>
          </a:xfrm>
          <a:prstGeom prst="line">
            <a:avLst/>
          </a:prstGeom>
          <a:ln w="25400">
            <a:solidFill>
              <a:schemeClr val="accent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37027C15-602D-D545-9048-3C2C101FBDE7}"/>
              </a:ext>
            </a:extLst>
          </p:cNvPr>
          <p:cNvCxnSpPr>
            <a:cxnSpLocks/>
            <a:endCxn id="50" idx="2"/>
          </p:cNvCxnSpPr>
          <p:nvPr/>
        </p:nvCxnSpPr>
        <p:spPr bwMode="gray">
          <a:xfrm flipV="1">
            <a:off x="6545972" y="4917367"/>
            <a:ext cx="1" cy="235271"/>
          </a:xfrm>
          <a:prstGeom prst="line">
            <a:avLst/>
          </a:prstGeom>
          <a:ln w="25400">
            <a:solidFill>
              <a:schemeClr val="accent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CEF1BF7B-5FCC-1640-B15A-2979571966E9}"/>
              </a:ext>
            </a:extLst>
          </p:cNvPr>
          <p:cNvSpPr/>
          <p:nvPr/>
        </p:nvSpPr>
        <p:spPr>
          <a:xfrm>
            <a:off x="524193" y="4005366"/>
            <a:ext cx="665479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eth0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46B66A0E-872C-2348-9F6C-878DB0F058A5}"/>
              </a:ext>
            </a:extLst>
          </p:cNvPr>
          <p:cNvSpPr/>
          <p:nvPr/>
        </p:nvSpPr>
        <p:spPr>
          <a:xfrm>
            <a:off x="3247060" y="4005366"/>
            <a:ext cx="665479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fp-eth2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6993CB7D-45CA-EC4E-BBEB-390495A952CC}"/>
              </a:ext>
            </a:extLst>
          </p:cNvPr>
          <p:cNvSpPr/>
          <p:nvPr/>
        </p:nvSpPr>
        <p:spPr>
          <a:xfrm>
            <a:off x="4410392" y="4005366"/>
            <a:ext cx="665479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eth0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DCC4FDB8-CC18-1743-BAA7-D7FB2D060540}"/>
              </a:ext>
            </a:extLst>
          </p:cNvPr>
          <p:cNvSpPr/>
          <p:nvPr/>
        </p:nvSpPr>
        <p:spPr>
          <a:xfrm>
            <a:off x="7133259" y="4005366"/>
            <a:ext cx="665479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fp-eth2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E2B58AC8-F66D-D74A-B61C-D24E4A3AF9AF}"/>
              </a:ext>
            </a:extLst>
          </p:cNvPr>
          <p:cNvSpPr/>
          <p:nvPr/>
        </p:nvSpPr>
        <p:spPr>
          <a:xfrm>
            <a:off x="1418273" y="4005366"/>
            <a:ext cx="665480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fp-eth0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75CAFA25-3831-4843-9F54-BEB2AAE24944}"/>
              </a:ext>
            </a:extLst>
          </p:cNvPr>
          <p:cNvSpPr/>
          <p:nvPr/>
        </p:nvSpPr>
        <p:spPr>
          <a:xfrm>
            <a:off x="2332667" y="4005366"/>
            <a:ext cx="665479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fp-eth1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52CD52DD-DBA9-5F4D-9362-4AEF81084E30}"/>
              </a:ext>
            </a:extLst>
          </p:cNvPr>
          <p:cNvSpPr/>
          <p:nvPr/>
        </p:nvSpPr>
        <p:spPr>
          <a:xfrm>
            <a:off x="6218866" y="4005366"/>
            <a:ext cx="665479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fp-eth1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57CED5CA-6869-A24F-B2B3-2E419F9A0441}"/>
              </a:ext>
            </a:extLst>
          </p:cNvPr>
          <p:cNvSpPr/>
          <p:nvPr/>
        </p:nvSpPr>
        <p:spPr>
          <a:xfrm>
            <a:off x="5304472" y="4005366"/>
            <a:ext cx="665480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fp-eth0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FE4218FD-D9D1-E44C-A2EF-685F6B4BB87C}"/>
              </a:ext>
            </a:extLst>
          </p:cNvPr>
          <p:cNvCxnSpPr>
            <a:cxnSpLocks/>
            <a:stCxn id="49" idx="0"/>
            <a:endCxn id="65" idx="2"/>
          </p:cNvCxnSpPr>
          <p:nvPr/>
        </p:nvCxnSpPr>
        <p:spPr bwMode="gray">
          <a:xfrm flipV="1">
            <a:off x="5631580" y="4243094"/>
            <a:ext cx="5632" cy="435153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7" name="Graphic 66">
            <a:extLst>
              <a:ext uri="{FF2B5EF4-FFF2-40B4-BE49-F238E27FC236}">
                <a16:creationId xmlns:a16="http://schemas.microsoft.com/office/drawing/2014/main" id="{2800127E-AE22-3C46-8BB7-DBA0ADA895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94014" y="1603796"/>
            <a:ext cx="457198" cy="450940"/>
          </a:xfrm>
          <a:prstGeom prst="rect">
            <a:avLst/>
          </a:prstGeom>
        </p:spPr>
      </p:pic>
      <p:pic>
        <p:nvPicPr>
          <p:cNvPr id="68" name="Graphic 67">
            <a:extLst>
              <a:ext uri="{FF2B5EF4-FFF2-40B4-BE49-F238E27FC236}">
                <a16:creationId xmlns:a16="http://schemas.microsoft.com/office/drawing/2014/main" id="{D82645C2-2E94-BA4B-9D86-A1E9BA5392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55486" y="1606039"/>
            <a:ext cx="457198" cy="450940"/>
          </a:xfrm>
          <a:prstGeom prst="rect">
            <a:avLst/>
          </a:prstGeom>
        </p:spPr>
      </p:pic>
      <p:sp>
        <p:nvSpPr>
          <p:cNvPr id="71" name="TextBox 70">
            <a:extLst>
              <a:ext uri="{FF2B5EF4-FFF2-40B4-BE49-F238E27FC236}">
                <a16:creationId xmlns:a16="http://schemas.microsoft.com/office/drawing/2014/main" id="{3E778039-81BA-8640-9C00-A48731458979}"/>
              </a:ext>
            </a:extLst>
          </p:cNvPr>
          <p:cNvSpPr txBox="1"/>
          <p:nvPr/>
        </p:nvSpPr>
        <p:spPr>
          <a:xfrm>
            <a:off x="603681" y="1904500"/>
            <a:ext cx="1443176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800" dirty="0">
                <a:solidFill>
                  <a:schemeClr val="accent2"/>
                </a:solidFill>
              </a:rPr>
              <a:t>Uplink configured as a trunk</a:t>
            </a:r>
            <a:endParaRPr lang="en-US" sz="800" dirty="0">
              <a:solidFill>
                <a:schemeClr val="tx2"/>
              </a:solidFill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BE3F4028-4F28-5043-B1E8-BEAEF4453CE4}"/>
              </a:ext>
            </a:extLst>
          </p:cNvPr>
          <p:cNvSpPr txBox="1"/>
          <p:nvPr/>
        </p:nvSpPr>
        <p:spPr>
          <a:xfrm>
            <a:off x="6059230" y="1901371"/>
            <a:ext cx="1443176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800" dirty="0">
                <a:solidFill>
                  <a:schemeClr val="accent2"/>
                </a:solidFill>
              </a:rPr>
              <a:t>Uplink configured as a trunk</a:t>
            </a:r>
            <a:endParaRPr lang="en-US" sz="800" dirty="0">
              <a:solidFill>
                <a:schemeClr val="tx2"/>
              </a:solidFill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D6C7F439-0F4B-A749-A3DA-BD5B0CDCFC73}"/>
              </a:ext>
            </a:extLst>
          </p:cNvPr>
          <p:cNvSpPr/>
          <p:nvPr/>
        </p:nvSpPr>
        <p:spPr>
          <a:xfrm>
            <a:off x="2330392" y="5149592"/>
            <a:ext cx="684552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VLAN13</a:t>
            </a:r>
          </a:p>
        </p:txBody>
      </p: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D0EE15CD-BF70-B047-B908-0119E52E09D8}"/>
              </a:ext>
            </a:extLst>
          </p:cNvPr>
          <p:cNvCxnSpPr>
            <a:cxnSpLocks/>
            <a:endCxn id="77" idx="2"/>
          </p:cNvCxnSpPr>
          <p:nvPr/>
        </p:nvCxnSpPr>
        <p:spPr bwMode="gray">
          <a:xfrm flipV="1">
            <a:off x="2207238" y="5387320"/>
            <a:ext cx="465430" cy="99293"/>
          </a:xfrm>
          <a:prstGeom prst="line">
            <a:avLst/>
          </a:prstGeom>
          <a:ln w="25400">
            <a:solidFill>
              <a:srgbClr val="92D05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8A118BA7-9BC5-224A-B42E-38BEC640E1B5}"/>
              </a:ext>
            </a:extLst>
          </p:cNvPr>
          <p:cNvSpPr txBox="1"/>
          <p:nvPr/>
        </p:nvSpPr>
        <p:spPr>
          <a:xfrm>
            <a:off x="4259953" y="5789621"/>
            <a:ext cx="918163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000" dirty="0"/>
              <a:t>Edge-02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1B31EA0B-B1FD-3841-8097-370DCF3F7318}"/>
              </a:ext>
            </a:extLst>
          </p:cNvPr>
          <p:cNvSpPr/>
          <p:nvPr/>
        </p:nvSpPr>
        <p:spPr>
          <a:xfrm>
            <a:off x="5296939" y="5143228"/>
            <a:ext cx="684552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VLAN11</a:t>
            </a:r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A0F94FE6-EEFF-FA45-8670-9C3B5E4BE468}"/>
              </a:ext>
            </a:extLst>
          </p:cNvPr>
          <p:cNvGrpSpPr/>
          <p:nvPr/>
        </p:nvGrpSpPr>
        <p:grpSpPr>
          <a:xfrm>
            <a:off x="5860115" y="5486613"/>
            <a:ext cx="462846" cy="453785"/>
            <a:chOff x="1626774" y="3631328"/>
            <a:chExt cx="1187726" cy="1188361"/>
          </a:xfrm>
        </p:grpSpPr>
        <p:sp>
          <p:nvSpPr>
            <p:cNvPr id="82" name="Freeform: Shape 1">
              <a:extLst>
                <a:ext uri="{FF2B5EF4-FFF2-40B4-BE49-F238E27FC236}">
                  <a16:creationId xmlns:a16="http://schemas.microsoft.com/office/drawing/2014/main" id="{96740431-C33D-7F49-ABCD-AFA1114DDDE9}"/>
                </a:ext>
              </a:extLst>
            </p:cNvPr>
            <p:cNvSpPr/>
            <p:nvPr/>
          </p:nvSpPr>
          <p:spPr>
            <a:xfrm>
              <a:off x="1626774" y="3631328"/>
              <a:ext cx="1187726" cy="118836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83" name="Freeform: Shape 2">
              <a:extLst>
                <a:ext uri="{FF2B5EF4-FFF2-40B4-BE49-F238E27FC236}">
                  <a16:creationId xmlns:a16="http://schemas.microsoft.com/office/drawing/2014/main" id="{598D713C-DB1E-B14B-B75C-F5CB332C594A}"/>
                </a:ext>
              </a:extLst>
            </p:cNvPr>
            <p:cNvSpPr/>
            <p:nvPr/>
          </p:nvSpPr>
          <p:spPr>
            <a:xfrm>
              <a:off x="2100060" y="3768973"/>
              <a:ext cx="241154" cy="353184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84" name="Freeform: Shape 3">
              <a:extLst>
                <a:ext uri="{FF2B5EF4-FFF2-40B4-BE49-F238E27FC236}">
                  <a16:creationId xmlns:a16="http://schemas.microsoft.com/office/drawing/2014/main" id="{F88EBC57-8E90-CD4D-96AE-580EA7D6A886}"/>
                </a:ext>
              </a:extLst>
            </p:cNvPr>
            <p:cNvSpPr/>
            <p:nvPr/>
          </p:nvSpPr>
          <p:spPr>
            <a:xfrm>
              <a:off x="2100060" y="4328861"/>
              <a:ext cx="241154" cy="353184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85" name="Freeform: Shape 4">
              <a:extLst>
                <a:ext uri="{FF2B5EF4-FFF2-40B4-BE49-F238E27FC236}">
                  <a16:creationId xmlns:a16="http://schemas.microsoft.com/office/drawing/2014/main" id="{84263685-C4CE-404A-A456-E37EA336F4B8}"/>
                </a:ext>
              </a:extLst>
            </p:cNvPr>
            <p:cNvSpPr/>
            <p:nvPr/>
          </p:nvSpPr>
          <p:spPr>
            <a:xfrm>
              <a:off x="2324213" y="4105153"/>
              <a:ext cx="352661" cy="24080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86" name="Freeform: Shape 5">
              <a:extLst>
                <a:ext uri="{FF2B5EF4-FFF2-40B4-BE49-F238E27FC236}">
                  <a16:creationId xmlns:a16="http://schemas.microsoft.com/office/drawing/2014/main" id="{72F91657-6B8E-7246-B5A8-8758002EACC0}"/>
                </a:ext>
              </a:extLst>
            </p:cNvPr>
            <p:cNvSpPr/>
            <p:nvPr/>
          </p:nvSpPr>
          <p:spPr>
            <a:xfrm>
              <a:off x="1764020" y="4105153"/>
              <a:ext cx="353041" cy="24080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96A01DEA-35F8-D848-BBFB-FD7609C90823}"/>
              </a:ext>
            </a:extLst>
          </p:cNvPr>
          <p:cNvCxnSpPr>
            <a:cxnSpLocks/>
            <a:stCxn id="82" idx="0"/>
            <a:endCxn id="80" idx="2"/>
          </p:cNvCxnSpPr>
          <p:nvPr/>
        </p:nvCxnSpPr>
        <p:spPr bwMode="gray">
          <a:xfrm flipH="1" flipV="1">
            <a:off x="5639215" y="5380956"/>
            <a:ext cx="452323" cy="105657"/>
          </a:xfrm>
          <a:prstGeom prst="line">
            <a:avLst/>
          </a:prstGeom>
          <a:ln w="25400">
            <a:solidFill>
              <a:schemeClr val="accent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5DE38498-7810-894E-9C44-2171FA4CD3A7}"/>
              </a:ext>
            </a:extLst>
          </p:cNvPr>
          <p:cNvSpPr txBox="1"/>
          <p:nvPr/>
        </p:nvSpPr>
        <p:spPr>
          <a:xfrm>
            <a:off x="6367125" y="5623597"/>
            <a:ext cx="609343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000" dirty="0"/>
              <a:t>Tier-0 (S)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A1AD2E16-1519-E646-88B5-F46AEA37FD06}"/>
              </a:ext>
            </a:extLst>
          </p:cNvPr>
          <p:cNvSpPr/>
          <p:nvPr/>
        </p:nvSpPr>
        <p:spPr>
          <a:xfrm>
            <a:off x="6214692" y="5148021"/>
            <a:ext cx="684552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VLAN12</a:t>
            </a:r>
          </a:p>
        </p:txBody>
      </p: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D77A86E1-89BF-A54B-94E8-5E95C063B6D8}"/>
              </a:ext>
            </a:extLst>
          </p:cNvPr>
          <p:cNvCxnSpPr>
            <a:cxnSpLocks/>
            <a:stCxn id="82" idx="0"/>
            <a:endCxn id="89" idx="2"/>
          </p:cNvCxnSpPr>
          <p:nvPr/>
        </p:nvCxnSpPr>
        <p:spPr bwMode="gray">
          <a:xfrm flipV="1">
            <a:off x="6091538" y="5385749"/>
            <a:ext cx="465430" cy="100864"/>
          </a:xfrm>
          <a:prstGeom prst="line">
            <a:avLst/>
          </a:prstGeom>
          <a:ln w="25400">
            <a:solidFill>
              <a:srgbClr val="92D05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>
            <a:extLst>
              <a:ext uri="{FF2B5EF4-FFF2-40B4-BE49-F238E27FC236}">
                <a16:creationId xmlns:a16="http://schemas.microsoft.com/office/drawing/2014/main" id="{CC96B6B0-282B-C349-96C7-885389FAABA8}"/>
              </a:ext>
            </a:extLst>
          </p:cNvPr>
          <p:cNvSpPr txBox="1"/>
          <p:nvPr/>
        </p:nvSpPr>
        <p:spPr>
          <a:xfrm>
            <a:off x="614185" y="1777583"/>
            <a:ext cx="1443176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800" dirty="0">
                <a:solidFill>
                  <a:srgbClr val="FFC000"/>
                </a:solidFill>
              </a:rPr>
              <a:t>VLAN 300 </a:t>
            </a:r>
            <a:r>
              <a:rPr lang="en-US" sz="800" dirty="0">
                <a:solidFill>
                  <a:schemeClr val="tx2"/>
                </a:solidFill>
              </a:rPr>
              <a:t>– Service Interface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20D9CDC5-74E4-B349-97CA-2A2DBF1D0687}"/>
              </a:ext>
            </a:extLst>
          </p:cNvPr>
          <p:cNvSpPr txBox="1"/>
          <p:nvPr/>
        </p:nvSpPr>
        <p:spPr>
          <a:xfrm>
            <a:off x="6059230" y="1773637"/>
            <a:ext cx="1443176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800" dirty="0">
                <a:solidFill>
                  <a:srgbClr val="FFC000"/>
                </a:solidFill>
              </a:rPr>
              <a:t>VLAN 300 </a:t>
            </a:r>
            <a:r>
              <a:rPr lang="en-US" sz="800" dirty="0">
                <a:solidFill>
                  <a:schemeClr val="tx2"/>
                </a:solidFill>
              </a:rPr>
              <a:t>– Service Interface</a:t>
            </a: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0BEF2FDF-AD87-A645-9CBA-96B3577934A3}"/>
              </a:ext>
            </a:extLst>
          </p:cNvPr>
          <p:cNvCxnSpPr>
            <a:cxnSpLocks/>
          </p:cNvCxnSpPr>
          <p:nvPr/>
        </p:nvCxnSpPr>
        <p:spPr bwMode="gray">
          <a:xfrm>
            <a:off x="1751013" y="4584219"/>
            <a:ext cx="0" cy="171211"/>
          </a:xfrm>
          <a:prstGeom prst="line">
            <a:avLst/>
          </a:prstGeom>
          <a:ln w="25400" cmpd="sng">
            <a:solidFill>
              <a:srgbClr val="FFC000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Freeform 94" descr="Add short text in all caps here to call attention, like NEW! or UPDATED.">
            <a:extLst>
              <a:ext uri="{FF2B5EF4-FFF2-40B4-BE49-F238E27FC236}">
                <a16:creationId xmlns:a16="http://schemas.microsoft.com/office/drawing/2014/main" id="{D8672F65-41A4-2E47-B8EC-30E741EA5D67}"/>
              </a:ext>
            </a:extLst>
          </p:cNvPr>
          <p:cNvSpPr/>
          <p:nvPr/>
        </p:nvSpPr>
        <p:spPr bwMode="gray">
          <a:xfrm flipH="1">
            <a:off x="9428266" y="458718"/>
            <a:ext cx="2760559" cy="455682"/>
          </a:xfrm>
          <a:custGeom>
            <a:avLst/>
            <a:gdLst>
              <a:gd name="connsiteX0" fmla="*/ 2304877 w 2760559"/>
              <a:gd name="connsiteY0" fmla="*/ 0 h 455682"/>
              <a:gd name="connsiteX1" fmla="*/ 0 w 2760559"/>
              <a:gd name="connsiteY1" fmla="*/ 0 h 455682"/>
              <a:gd name="connsiteX2" fmla="*/ 0 w 2760559"/>
              <a:gd name="connsiteY2" fmla="*/ 455682 h 455682"/>
              <a:gd name="connsiteX3" fmla="*/ 2760559 w 2760559"/>
              <a:gd name="connsiteY3" fmla="*/ 455682 h 455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0559" h="455682">
                <a:moveTo>
                  <a:pt x="2304877" y="0"/>
                </a:moveTo>
                <a:lnTo>
                  <a:pt x="0" y="0"/>
                </a:lnTo>
                <a:lnTo>
                  <a:pt x="0" y="455682"/>
                </a:lnTo>
                <a:lnTo>
                  <a:pt x="2760559" y="455682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5760" tIns="45720" rIns="18288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dirty="0"/>
              <a:t>NORMAL MODE</a:t>
            </a:r>
          </a:p>
        </p:txBody>
      </p: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CD5502BD-1363-FE4C-B89D-0D301BF19300}"/>
              </a:ext>
            </a:extLst>
          </p:cNvPr>
          <p:cNvCxnSpPr>
            <a:cxnSpLocks/>
            <a:stCxn id="40" idx="1"/>
            <a:endCxn id="96" idx="2"/>
          </p:cNvCxnSpPr>
          <p:nvPr/>
        </p:nvCxnSpPr>
        <p:spPr bwMode="gray">
          <a:xfrm flipH="1" flipV="1">
            <a:off x="1048192" y="5380616"/>
            <a:ext cx="927623" cy="334461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842FCAB6-6B72-AF48-A7FC-34F26C20A8BF}"/>
              </a:ext>
            </a:extLst>
          </p:cNvPr>
          <p:cNvCxnSpPr>
            <a:cxnSpLocks/>
            <a:stCxn id="14" idx="2"/>
            <a:endCxn id="96" idx="0"/>
          </p:cNvCxnSpPr>
          <p:nvPr/>
        </p:nvCxnSpPr>
        <p:spPr bwMode="gray">
          <a:xfrm flipH="1">
            <a:off x="1048192" y="4917626"/>
            <a:ext cx="702821" cy="225262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Rectangle 95">
            <a:extLst>
              <a:ext uri="{FF2B5EF4-FFF2-40B4-BE49-F238E27FC236}">
                <a16:creationId xmlns:a16="http://schemas.microsoft.com/office/drawing/2014/main" id="{972F5F0C-8552-B24C-A59F-20937A375A57}"/>
              </a:ext>
            </a:extLst>
          </p:cNvPr>
          <p:cNvSpPr/>
          <p:nvPr/>
        </p:nvSpPr>
        <p:spPr>
          <a:xfrm>
            <a:off x="705916" y="5142888"/>
            <a:ext cx="684552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VLAN300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10FA0F14-4B6E-E44D-B9F2-980C503F8FA6}"/>
              </a:ext>
            </a:extLst>
          </p:cNvPr>
          <p:cNvCxnSpPr>
            <a:cxnSpLocks/>
            <a:endCxn id="103" idx="2"/>
          </p:cNvCxnSpPr>
          <p:nvPr/>
        </p:nvCxnSpPr>
        <p:spPr bwMode="gray">
          <a:xfrm flipH="1" flipV="1">
            <a:off x="4915020" y="5379341"/>
            <a:ext cx="927623" cy="334461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DAD97736-922D-A649-A8A2-9038D5EA148D}"/>
              </a:ext>
            </a:extLst>
          </p:cNvPr>
          <p:cNvCxnSpPr>
            <a:cxnSpLocks/>
            <a:endCxn id="103" idx="0"/>
          </p:cNvCxnSpPr>
          <p:nvPr/>
        </p:nvCxnSpPr>
        <p:spPr bwMode="gray">
          <a:xfrm flipH="1">
            <a:off x="4915020" y="4916351"/>
            <a:ext cx="702821" cy="225262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Rectangle 102">
            <a:extLst>
              <a:ext uri="{FF2B5EF4-FFF2-40B4-BE49-F238E27FC236}">
                <a16:creationId xmlns:a16="http://schemas.microsoft.com/office/drawing/2014/main" id="{DD475462-997E-9A4F-8ABF-C775B3C73ACF}"/>
              </a:ext>
            </a:extLst>
          </p:cNvPr>
          <p:cNvSpPr/>
          <p:nvPr/>
        </p:nvSpPr>
        <p:spPr>
          <a:xfrm>
            <a:off x="4572744" y="5141613"/>
            <a:ext cx="684552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VLAN300</a:t>
            </a:r>
          </a:p>
        </p:txBody>
      </p:sp>
    </p:spTree>
    <p:extLst>
      <p:ext uri="{BB962C8B-B14F-4D97-AF65-F5344CB8AC3E}">
        <p14:creationId xmlns:p14="http://schemas.microsoft.com/office/powerpoint/2010/main" val="429344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404A898-2EEA-A848-AA04-D3737B471A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NSX-T Configuration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4BD1782-C531-484B-9DD7-5C5EDA4AAD8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92866" y="1333981"/>
            <a:ext cx="5260834" cy="4586065"/>
          </a:xfrm>
        </p:spPr>
        <p:txBody>
          <a:bodyPr/>
          <a:lstStyle/>
          <a:p>
            <a:r>
              <a:rPr lang="en-US" sz="800" dirty="0">
                <a:solidFill>
                  <a:srgbClr val="92D050"/>
                </a:solidFill>
              </a:rPr>
              <a:t>packer@tenant01-service-interface-01:~$ </a:t>
            </a:r>
            <a:r>
              <a:rPr lang="en-US" sz="800" dirty="0" err="1">
                <a:solidFill>
                  <a:srgbClr val="FFFF00"/>
                </a:solidFill>
              </a:rPr>
              <a:t>arp</a:t>
            </a:r>
            <a:r>
              <a:rPr lang="en-US" sz="800" dirty="0">
                <a:solidFill>
                  <a:srgbClr val="FFFF00"/>
                </a:solidFill>
              </a:rPr>
              <a:t> -a</a:t>
            </a:r>
          </a:p>
          <a:p>
            <a:r>
              <a:rPr lang="en-US" sz="800" dirty="0"/>
              <a:t>_gateway (172.31.210.1) at 00:50:56:ab:ce:ac [ether] on ens192</a:t>
            </a:r>
          </a:p>
          <a:p>
            <a:endParaRPr lang="en-US" sz="800" dirty="0"/>
          </a:p>
          <a:p>
            <a:endParaRPr lang="en-US" sz="800" dirty="0"/>
          </a:p>
          <a:p>
            <a:endParaRPr lang="en-US" sz="800" dirty="0"/>
          </a:p>
          <a:p>
            <a:endParaRPr lang="en-US" sz="800" dirty="0"/>
          </a:p>
          <a:p>
            <a:endParaRPr lang="en-US" sz="800" dirty="0"/>
          </a:p>
          <a:p>
            <a:endParaRPr lang="en-US" sz="800" dirty="0"/>
          </a:p>
          <a:p>
            <a:r>
              <a:rPr lang="en-US" sz="800" dirty="0">
                <a:solidFill>
                  <a:srgbClr val="92D050"/>
                </a:solidFill>
              </a:rPr>
              <a:t>packer@tenant01-service-interface-01:~$ </a:t>
            </a:r>
            <a:r>
              <a:rPr lang="en-US" sz="800" dirty="0">
                <a:solidFill>
                  <a:srgbClr val="FFFF00"/>
                </a:solidFill>
              </a:rPr>
              <a:t>ping 10.1.1.10 -c 1</a:t>
            </a:r>
          </a:p>
          <a:p>
            <a:r>
              <a:rPr lang="en-US" sz="800" dirty="0"/>
              <a:t>PING 10.1.1.10 (10.1.1.10) 56(84) bytes of data.</a:t>
            </a:r>
          </a:p>
          <a:p>
            <a:r>
              <a:rPr lang="en-US" sz="800" dirty="0">
                <a:solidFill>
                  <a:srgbClr val="00B0F0"/>
                </a:solidFill>
              </a:rPr>
              <a:t>64 bytes from 10.1.1.10: </a:t>
            </a:r>
            <a:r>
              <a:rPr lang="en-US" sz="800" dirty="0" err="1">
                <a:solidFill>
                  <a:srgbClr val="00B0F0"/>
                </a:solidFill>
              </a:rPr>
              <a:t>icmp_seq</a:t>
            </a:r>
            <a:r>
              <a:rPr lang="en-US" sz="800" dirty="0">
                <a:solidFill>
                  <a:srgbClr val="00B0F0"/>
                </a:solidFill>
              </a:rPr>
              <a:t>=1 </a:t>
            </a:r>
            <a:r>
              <a:rPr lang="en-US" sz="800" dirty="0" err="1">
                <a:solidFill>
                  <a:srgbClr val="00B0F0"/>
                </a:solidFill>
              </a:rPr>
              <a:t>ttl</a:t>
            </a:r>
            <a:r>
              <a:rPr lang="en-US" sz="800" dirty="0">
                <a:solidFill>
                  <a:srgbClr val="00B0F0"/>
                </a:solidFill>
              </a:rPr>
              <a:t>=62 time=0.717 </a:t>
            </a:r>
            <a:r>
              <a:rPr lang="en-US" sz="800" dirty="0" err="1">
                <a:solidFill>
                  <a:srgbClr val="00B0F0"/>
                </a:solidFill>
              </a:rPr>
              <a:t>ms</a:t>
            </a:r>
            <a:endParaRPr lang="en-US" sz="800" dirty="0">
              <a:solidFill>
                <a:srgbClr val="00B0F0"/>
              </a:solidFill>
            </a:endParaRPr>
          </a:p>
          <a:p>
            <a:endParaRPr lang="en-US" sz="800" dirty="0"/>
          </a:p>
          <a:p>
            <a:endParaRPr lang="en-US" sz="800" dirty="0">
              <a:solidFill>
                <a:srgbClr val="92D050"/>
              </a:solidFill>
            </a:endParaRPr>
          </a:p>
          <a:p>
            <a:endParaRPr lang="en-US" sz="800" dirty="0">
              <a:solidFill>
                <a:srgbClr val="92D050"/>
              </a:solidFill>
            </a:endParaRPr>
          </a:p>
          <a:p>
            <a:endParaRPr lang="en-US" sz="800" dirty="0">
              <a:solidFill>
                <a:srgbClr val="92D050"/>
              </a:solidFill>
            </a:endParaRPr>
          </a:p>
          <a:p>
            <a:endParaRPr lang="en-US" sz="800" dirty="0">
              <a:solidFill>
                <a:srgbClr val="92D050"/>
              </a:solidFill>
            </a:endParaRPr>
          </a:p>
          <a:p>
            <a:endParaRPr lang="en-US" sz="800" dirty="0">
              <a:solidFill>
                <a:srgbClr val="92D050"/>
              </a:solidFill>
            </a:endParaRPr>
          </a:p>
          <a:p>
            <a:endParaRPr lang="en-US" sz="800" dirty="0">
              <a:solidFill>
                <a:srgbClr val="92D050"/>
              </a:solidFill>
            </a:endParaRPr>
          </a:p>
          <a:p>
            <a:endParaRPr lang="en-US" sz="800" dirty="0">
              <a:solidFill>
                <a:srgbClr val="92D050"/>
              </a:solidFill>
            </a:endParaRPr>
          </a:p>
          <a:p>
            <a:r>
              <a:rPr lang="en-US" sz="800" dirty="0">
                <a:solidFill>
                  <a:srgbClr val="92D050"/>
                </a:solidFill>
              </a:rPr>
              <a:t>packer@tenant01-service-interface-01:~$ </a:t>
            </a:r>
            <a:r>
              <a:rPr lang="en-US" sz="800" dirty="0">
                <a:solidFill>
                  <a:srgbClr val="FFFF00"/>
                </a:solidFill>
              </a:rPr>
              <a:t>ping 172.31.100.30 -c 1</a:t>
            </a:r>
          </a:p>
          <a:p>
            <a:r>
              <a:rPr lang="en-US" sz="800" dirty="0"/>
              <a:t>PING 172.31.100.30 (172.31.100.30) 56(84) bytes of data.</a:t>
            </a:r>
          </a:p>
          <a:p>
            <a:r>
              <a:rPr lang="en-US" sz="800" dirty="0">
                <a:solidFill>
                  <a:srgbClr val="00B0F0"/>
                </a:solidFill>
              </a:rPr>
              <a:t>64 bytes from 172.31.100.30: </a:t>
            </a:r>
            <a:r>
              <a:rPr lang="en-US" sz="800" dirty="0" err="1">
                <a:solidFill>
                  <a:srgbClr val="00B0F0"/>
                </a:solidFill>
              </a:rPr>
              <a:t>icmp_seq</a:t>
            </a:r>
            <a:r>
              <a:rPr lang="en-US" sz="800" dirty="0">
                <a:solidFill>
                  <a:srgbClr val="00B0F0"/>
                </a:solidFill>
              </a:rPr>
              <a:t>=1 </a:t>
            </a:r>
            <a:r>
              <a:rPr lang="en-US" sz="800" dirty="0" err="1">
                <a:solidFill>
                  <a:srgbClr val="00B0F0"/>
                </a:solidFill>
              </a:rPr>
              <a:t>ttl</a:t>
            </a:r>
            <a:r>
              <a:rPr lang="en-US" sz="800" dirty="0">
                <a:solidFill>
                  <a:srgbClr val="00B0F0"/>
                </a:solidFill>
              </a:rPr>
              <a:t>=60 time=1.16 </a:t>
            </a:r>
            <a:r>
              <a:rPr lang="en-US" sz="800" dirty="0" err="1">
                <a:solidFill>
                  <a:srgbClr val="00B0F0"/>
                </a:solidFill>
              </a:rPr>
              <a:t>ms</a:t>
            </a:r>
            <a:endParaRPr lang="en-US" sz="800" dirty="0">
              <a:solidFill>
                <a:srgbClr val="00B0F0"/>
              </a:solidFill>
            </a:endParaRPr>
          </a:p>
          <a:p>
            <a:endParaRPr lang="en-US" sz="800" dirty="0"/>
          </a:p>
        </p:txBody>
      </p:sp>
      <p:sp>
        <p:nvSpPr>
          <p:cNvPr id="8" name="Subtitle 3">
            <a:extLst>
              <a:ext uri="{FF2B5EF4-FFF2-40B4-BE49-F238E27FC236}">
                <a16:creationId xmlns:a16="http://schemas.microsoft.com/office/drawing/2014/main" id="{0F7B2A6B-BD7A-CA46-821D-73AAB8A0457E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62687" cy="247743"/>
          </a:xfrm>
        </p:spPr>
        <p:txBody>
          <a:bodyPr/>
          <a:lstStyle/>
          <a:p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Connectivity on the Virtual machine on the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</a:rPr>
              <a:t>dvPG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Arrow: Pentagon 112">
            <a:extLst>
              <a:ext uri="{FF2B5EF4-FFF2-40B4-BE49-F238E27FC236}">
                <a16:creationId xmlns:a16="http://schemas.microsoft.com/office/drawing/2014/main" id="{50B29358-97D1-CC49-A6BE-601F435BF5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gray">
          <a:xfrm flipH="1">
            <a:off x="6471773" y="1333981"/>
            <a:ext cx="4825701" cy="424732"/>
          </a:xfrm>
          <a:prstGeom prst="homePlat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73152" rIns="182880" bIns="73152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</a:rPr>
              <a:t>T0-SR EDGE 01 MAC Interface </a:t>
            </a:r>
          </a:p>
        </p:txBody>
      </p:sp>
      <p:sp>
        <p:nvSpPr>
          <p:cNvPr id="12" name="Arrow: Pentagon 112">
            <a:extLst>
              <a:ext uri="{FF2B5EF4-FFF2-40B4-BE49-F238E27FC236}">
                <a16:creationId xmlns:a16="http://schemas.microsoft.com/office/drawing/2014/main" id="{C32B22CB-49F9-9043-8829-1B7828B411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gray">
          <a:xfrm flipH="1">
            <a:off x="6471773" y="4474414"/>
            <a:ext cx="4825704" cy="424732"/>
          </a:xfrm>
          <a:prstGeom prst="homePlat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73152" rIns="182880" bIns="73152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</a:rPr>
              <a:t>Successful ping to Northbound VM</a:t>
            </a:r>
          </a:p>
        </p:txBody>
      </p:sp>
      <p:sp>
        <p:nvSpPr>
          <p:cNvPr id="14" name="Arrow: Pentagon 112">
            <a:extLst>
              <a:ext uri="{FF2B5EF4-FFF2-40B4-BE49-F238E27FC236}">
                <a16:creationId xmlns:a16="http://schemas.microsoft.com/office/drawing/2014/main" id="{A16B1D3A-8C6D-1147-B7E4-630E906B6C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gray">
          <a:xfrm flipH="1">
            <a:off x="6471772" y="2645946"/>
            <a:ext cx="4825703" cy="424732"/>
          </a:xfrm>
          <a:prstGeom prst="homePlat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73152" rIns="182880" bIns="73152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</a:rPr>
              <a:t>Successful ping to Overlay VM</a:t>
            </a:r>
          </a:p>
        </p:txBody>
      </p:sp>
    </p:spTree>
    <p:extLst>
      <p:ext uri="{BB962C8B-B14F-4D97-AF65-F5344CB8AC3E}">
        <p14:creationId xmlns:p14="http://schemas.microsoft.com/office/powerpoint/2010/main" val="175981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404A898-2EEA-A848-AA04-D3737B471A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NSX-T Configuration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4BD1782-C531-484B-9DD7-5C5EDA4AAD8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92866" y="1333982"/>
            <a:ext cx="11207624" cy="1519578"/>
          </a:xfrm>
        </p:spPr>
        <p:txBody>
          <a:bodyPr/>
          <a:lstStyle/>
          <a:p>
            <a:r>
              <a:rPr lang="en-US" sz="800" dirty="0"/>
              <a:t>[root@srv-esxi-01:~] </a:t>
            </a:r>
            <a:r>
              <a:rPr lang="en-US" sz="800" dirty="0" err="1"/>
              <a:t>esxtop</a:t>
            </a:r>
            <a:r>
              <a:rPr lang="en-US" sz="800" dirty="0"/>
              <a:t> </a:t>
            </a:r>
          </a:p>
          <a:p>
            <a:r>
              <a:rPr lang="en-US" sz="800" dirty="0"/>
              <a:t>   PORT-ID USED-BY                         TEAM-PNIC DNAME              PKTTX/s  </a:t>
            </a:r>
            <a:r>
              <a:rPr lang="en-US" sz="800" dirty="0" err="1"/>
              <a:t>MbTX</a:t>
            </a:r>
            <a:r>
              <a:rPr lang="en-US" sz="800" dirty="0"/>
              <a:t>/s   PSZTX    PKTRX/s  </a:t>
            </a:r>
            <a:r>
              <a:rPr lang="en-US" sz="800" dirty="0" err="1"/>
              <a:t>MbRX</a:t>
            </a:r>
            <a:r>
              <a:rPr lang="en-US" sz="800" dirty="0"/>
              <a:t>/s   PSZRX %DRPTX %DRPRX</a:t>
            </a:r>
          </a:p>
          <a:p>
            <a:r>
              <a:rPr lang="en-US" sz="800" dirty="0"/>
              <a:t>  67108959 2147032:SRV-EDGE-01.eth2           vmnic1 DvsPortset-0          3.39    0.00   66.00       6.78    0.00   91.00   0.00   0.00</a:t>
            </a:r>
          </a:p>
          <a:p>
            <a:r>
              <a:rPr lang="en-US" sz="800" dirty="0"/>
              <a:t>  </a:t>
            </a:r>
            <a:r>
              <a:rPr lang="en-US" sz="800" dirty="0">
                <a:solidFill>
                  <a:srgbClr val="FF0000"/>
                </a:solidFill>
              </a:rPr>
              <a:t>67108960</a:t>
            </a:r>
            <a:r>
              <a:rPr lang="en-US" sz="800" dirty="0">
                <a:solidFill>
                  <a:srgbClr val="FFFF00"/>
                </a:solidFill>
              </a:rPr>
              <a:t> 2147032:SRV-EDGE-01.eth1           vmnic0 DvsPortset-0          3.39    0.00  116.00       6.78    0.00   66.00   0.00   0.00</a:t>
            </a:r>
          </a:p>
          <a:p>
            <a:r>
              <a:rPr lang="en-US" sz="800" dirty="0"/>
              <a:t>  67108961 2147032:SRV-EDGE-01.eth0           vmnic0 DvsPortset-0          3.39    0.00   66.00       0.00    0.00    0.00   0.00   0.00</a:t>
            </a:r>
          </a:p>
          <a:p>
            <a:endParaRPr lang="en-US" sz="800" dirty="0"/>
          </a:p>
          <a:p>
            <a:r>
              <a:rPr lang="en-US" sz="800" dirty="0"/>
              <a:t>[root@srv-esxi-01:~] </a:t>
            </a:r>
            <a:r>
              <a:rPr lang="en-US" sz="800" dirty="0" err="1">
                <a:solidFill>
                  <a:srgbClr val="00B0F0"/>
                </a:solidFill>
              </a:rPr>
              <a:t>pktcap-uw</a:t>
            </a:r>
            <a:r>
              <a:rPr lang="en-US" sz="800" dirty="0">
                <a:solidFill>
                  <a:srgbClr val="00B0F0"/>
                </a:solidFill>
              </a:rPr>
              <a:t> --switchport </a:t>
            </a:r>
            <a:r>
              <a:rPr lang="en-US" sz="800" dirty="0">
                <a:solidFill>
                  <a:srgbClr val="FF0000"/>
                </a:solidFill>
              </a:rPr>
              <a:t>67108960</a:t>
            </a:r>
            <a:r>
              <a:rPr lang="en-US" sz="800" dirty="0">
                <a:solidFill>
                  <a:srgbClr val="00B0F0"/>
                </a:solidFill>
              </a:rPr>
              <a:t> --</a:t>
            </a:r>
            <a:r>
              <a:rPr lang="en-US" sz="800" dirty="0" err="1">
                <a:solidFill>
                  <a:srgbClr val="00B0F0"/>
                </a:solidFill>
              </a:rPr>
              <a:t>dir</a:t>
            </a:r>
            <a:r>
              <a:rPr lang="en-US" sz="800" dirty="0">
                <a:solidFill>
                  <a:srgbClr val="00B0F0"/>
                </a:solidFill>
              </a:rPr>
              <a:t> 2 --vlan 300 -o /</a:t>
            </a:r>
            <a:r>
              <a:rPr lang="en-US" sz="800" dirty="0" err="1">
                <a:solidFill>
                  <a:srgbClr val="00B0F0"/>
                </a:solidFill>
              </a:rPr>
              <a:t>tmp</a:t>
            </a:r>
            <a:r>
              <a:rPr lang="en-US" sz="800" dirty="0">
                <a:solidFill>
                  <a:srgbClr val="00B0F0"/>
                </a:solidFill>
              </a:rPr>
              <a:t>/</a:t>
            </a:r>
            <a:r>
              <a:rPr lang="en-US" sz="800" dirty="0" err="1">
                <a:solidFill>
                  <a:srgbClr val="00B0F0"/>
                </a:solidFill>
              </a:rPr>
              <a:t>capture.pcap</a:t>
            </a:r>
            <a:endParaRPr lang="en-US" sz="800" dirty="0">
              <a:solidFill>
                <a:srgbClr val="00B0F0"/>
              </a:solidFill>
            </a:endParaRPr>
          </a:p>
          <a:p>
            <a:endParaRPr lang="en-US" sz="800" dirty="0"/>
          </a:p>
        </p:txBody>
      </p:sp>
      <p:sp>
        <p:nvSpPr>
          <p:cNvPr id="8" name="Subtitle 3">
            <a:extLst>
              <a:ext uri="{FF2B5EF4-FFF2-40B4-BE49-F238E27FC236}">
                <a16:creationId xmlns:a16="http://schemas.microsoft.com/office/drawing/2014/main" id="{0F7B2A6B-BD7A-CA46-821D-73AAB8A0457E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62687" cy="247743"/>
          </a:xfrm>
        </p:spPr>
        <p:txBody>
          <a:bodyPr/>
          <a:lstStyle/>
          <a:p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Verification – ESXTOP (N)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F831075-5B71-3848-BA91-2E3B92E8AC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867" y="3466281"/>
            <a:ext cx="11207624" cy="1482298"/>
          </a:xfrm>
          <a:prstGeom prst="rect">
            <a:avLst/>
          </a:prstGeom>
        </p:spPr>
      </p:pic>
      <p:sp>
        <p:nvSpPr>
          <p:cNvPr id="9" name="Bullet list">
            <a:extLst>
              <a:ext uri="{FF2B5EF4-FFF2-40B4-BE49-F238E27FC236}">
                <a16:creationId xmlns:a16="http://schemas.microsoft.com/office/drawing/2014/main" id="{16075D15-2128-D443-9680-A1D135A5CCC9}"/>
              </a:ext>
            </a:extLst>
          </p:cNvPr>
          <p:cNvSpPr txBox="1"/>
          <p:nvPr/>
        </p:nvSpPr>
        <p:spPr>
          <a:xfrm>
            <a:off x="4035438" y="5270102"/>
            <a:ext cx="4753837" cy="800219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171450" indent="-171450" algn="l">
              <a:spcAft>
                <a:spcPts val="600"/>
              </a:spcAft>
              <a:buFont typeface="Wingdings" pitchFamily="2" charset="2"/>
              <a:buChar char="ü"/>
            </a:pPr>
            <a:r>
              <a:rPr lang="en-US" sz="1400" dirty="0">
                <a:solidFill>
                  <a:schemeClr val="tx2"/>
                </a:solidFill>
              </a:rPr>
              <a:t>ICMP Traffic is being received on fp-eth0</a:t>
            </a:r>
          </a:p>
          <a:p>
            <a:pPr marL="628650" lvl="1" indent="-171450">
              <a:spcAft>
                <a:spcPts val="600"/>
              </a:spcAft>
              <a:buFont typeface="Wingdings" pitchFamily="2" charset="2"/>
              <a:buChar char="ü"/>
            </a:pPr>
            <a:r>
              <a:rPr lang="en-US" sz="1400" dirty="0">
                <a:solidFill>
                  <a:schemeClr val="tx2"/>
                </a:solidFill>
              </a:rPr>
              <a:t>Packet 64 – 68 : ICMP with Overlay VM</a:t>
            </a:r>
          </a:p>
          <a:p>
            <a:pPr marL="628650" lvl="1" indent="-171450">
              <a:spcAft>
                <a:spcPts val="600"/>
              </a:spcAft>
              <a:buFont typeface="Wingdings" pitchFamily="2" charset="2"/>
              <a:buChar char="ü"/>
            </a:pPr>
            <a:r>
              <a:rPr lang="en-US" sz="1400" dirty="0">
                <a:solidFill>
                  <a:schemeClr val="tx2"/>
                </a:solidFill>
              </a:rPr>
              <a:t>Packet 146 – 149: ICMP with Northbound VM</a:t>
            </a:r>
          </a:p>
        </p:txBody>
      </p:sp>
    </p:spTree>
    <p:extLst>
      <p:ext uri="{BB962C8B-B14F-4D97-AF65-F5344CB8AC3E}">
        <p14:creationId xmlns:p14="http://schemas.microsoft.com/office/powerpoint/2010/main" val="637180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7CD349-E8FA-4C59-823E-07107AE43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NSX-T Configuration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9B6555F-1EAF-4F7A-8578-4612F0A9F50E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Representation within vSphere and NSX-T Edge VM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DB403A4-D178-444A-AE5E-CB7EE7E8A52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sz="1200" dirty="0"/>
              <a:t>Only Service Interface traffic is represented in this diagram for simplicity reason</a:t>
            </a:r>
          </a:p>
          <a:p>
            <a:pPr>
              <a:buNone/>
            </a:pPr>
            <a:endParaRPr lang="en-US" sz="1200" dirty="0"/>
          </a:p>
          <a:p>
            <a:pPr>
              <a:buNone/>
            </a:pPr>
            <a:r>
              <a:rPr lang="en-US" sz="1200" dirty="0"/>
              <a:t>If multiple Edge Node are hosted by the same </a:t>
            </a:r>
            <a:r>
              <a:rPr lang="en-US" sz="1200" dirty="0" err="1"/>
              <a:t>ESXi</a:t>
            </a:r>
            <a:r>
              <a:rPr lang="en-US" sz="1200" dirty="0"/>
              <a:t> hypervisor, all traffic will be pinned to the same uplink. In this case, all edges have been deployed with the same uplink profile.</a:t>
            </a:r>
          </a:p>
          <a:p>
            <a:pPr>
              <a:buNone/>
            </a:pPr>
            <a:endParaRPr lang="en-US" sz="1200" dirty="0"/>
          </a:p>
          <a:p>
            <a:pPr>
              <a:buNone/>
            </a:pPr>
            <a:r>
              <a:rPr lang="en-US" sz="1200" dirty="0"/>
              <a:t>Traffic for VLAN 300 (Service Interface) will be pinned to fp-eth0 from an NSX-T standpoint and to Uplink-1 from a vSphere perspective.</a:t>
            </a:r>
          </a:p>
          <a:p>
            <a:pPr>
              <a:buNone/>
            </a:pPr>
            <a:endParaRPr lang="en-US" sz="1200" dirty="0"/>
          </a:p>
          <a:p>
            <a:pPr>
              <a:buNone/>
            </a:pPr>
            <a:r>
              <a:rPr lang="en-US" sz="1200" dirty="0"/>
              <a:t>In this case, the T0-SR hosted on the Edge Node 02, will send a Gratuitous ARP on VLAN 300 so that the devices can update their ARP entry for 172.31.210.1 . (see next slide)</a:t>
            </a:r>
          </a:p>
          <a:p>
            <a:pPr>
              <a:buNone/>
            </a:pPr>
            <a:endParaRPr lang="en-US" sz="1200" dirty="0"/>
          </a:p>
          <a:p>
            <a:pPr>
              <a:buNone/>
            </a:pPr>
            <a:endParaRPr lang="en-US" sz="120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9005F85-00E5-CA4F-9EF7-D1C507F7FF13}"/>
              </a:ext>
            </a:extLst>
          </p:cNvPr>
          <p:cNvSpPr/>
          <p:nvPr/>
        </p:nvSpPr>
        <p:spPr>
          <a:xfrm>
            <a:off x="375652" y="2514600"/>
            <a:ext cx="7547559" cy="703634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AA3542E-BD9B-BB4B-BC6A-31EB5CEE117C}"/>
              </a:ext>
            </a:extLst>
          </p:cNvPr>
          <p:cNvSpPr/>
          <p:nvPr/>
        </p:nvSpPr>
        <p:spPr>
          <a:xfrm>
            <a:off x="379413" y="4123672"/>
            <a:ext cx="3657600" cy="182880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D135950-50CE-3B46-BA3E-594608D5485E}"/>
              </a:ext>
            </a:extLst>
          </p:cNvPr>
          <p:cNvSpPr/>
          <p:nvPr/>
        </p:nvSpPr>
        <p:spPr>
          <a:xfrm>
            <a:off x="524191" y="4806819"/>
            <a:ext cx="3388347" cy="450981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N-VDS-01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D9BEFC-36A1-374B-A5C4-68B0D7C5D85C}"/>
              </a:ext>
            </a:extLst>
          </p:cNvPr>
          <p:cNvSpPr/>
          <p:nvPr/>
        </p:nvSpPr>
        <p:spPr>
          <a:xfrm>
            <a:off x="524192" y="4251500"/>
            <a:ext cx="665479" cy="237728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Mgmt IP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8136F95-D563-1241-8BEE-DDBE66F7F990}"/>
              </a:ext>
            </a:extLst>
          </p:cNvPr>
          <p:cNvSpPr/>
          <p:nvPr/>
        </p:nvSpPr>
        <p:spPr>
          <a:xfrm>
            <a:off x="1418273" y="4679898"/>
            <a:ext cx="665480" cy="23772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Uplink-1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D9BF218-506D-D14B-9598-1ADCB70BC859}"/>
              </a:ext>
            </a:extLst>
          </p:cNvPr>
          <p:cNvSpPr/>
          <p:nvPr/>
        </p:nvSpPr>
        <p:spPr>
          <a:xfrm>
            <a:off x="2332666" y="4681290"/>
            <a:ext cx="665480" cy="23772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Uplink-2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119BA5B-BE22-7D4E-88FC-DC7998A582BC}"/>
              </a:ext>
            </a:extLst>
          </p:cNvPr>
          <p:cNvCxnSpPr>
            <a:cxnSpLocks/>
            <a:stCxn id="14" idx="0"/>
            <a:endCxn id="62" idx="2"/>
          </p:cNvCxnSpPr>
          <p:nvPr/>
        </p:nvCxnSpPr>
        <p:spPr bwMode="gray">
          <a:xfrm flipV="1">
            <a:off x="1751013" y="4243094"/>
            <a:ext cx="0" cy="436804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DFF4E2C9-54F7-1E4B-BF2E-CA460AEACCEC}"/>
              </a:ext>
            </a:extLst>
          </p:cNvPr>
          <p:cNvSpPr txBox="1"/>
          <p:nvPr/>
        </p:nvSpPr>
        <p:spPr>
          <a:xfrm>
            <a:off x="375653" y="5791192"/>
            <a:ext cx="918163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000" dirty="0"/>
              <a:t>Edge-01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1D9C3C3-6195-2947-87F3-5DDFBE775152}"/>
              </a:ext>
            </a:extLst>
          </p:cNvPr>
          <p:cNvSpPr/>
          <p:nvPr/>
        </p:nvSpPr>
        <p:spPr>
          <a:xfrm>
            <a:off x="4265612" y="4123672"/>
            <a:ext cx="3657600" cy="182880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6E535F4-470E-6041-899A-CD12DDDC2E1F}"/>
              </a:ext>
            </a:extLst>
          </p:cNvPr>
          <p:cNvSpPr/>
          <p:nvPr/>
        </p:nvSpPr>
        <p:spPr>
          <a:xfrm>
            <a:off x="4410391" y="4251500"/>
            <a:ext cx="665479" cy="237728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Mgmt IP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01C07DC-199A-AB48-8926-12986F3427C4}"/>
              </a:ext>
            </a:extLst>
          </p:cNvPr>
          <p:cNvSpPr/>
          <p:nvPr/>
        </p:nvSpPr>
        <p:spPr>
          <a:xfrm>
            <a:off x="2332665" y="3051770"/>
            <a:ext cx="1579873" cy="33144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Trunk-TOR-LEFT</a:t>
            </a:r>
          </a:p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A/S Failover Order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4BCF63C-C8B3-E04A-A9EC-722BFEE64EB2}"/>
              </a:ext>
            </a:extLst>
          </p:cNvPr>
          <p:cNvSpPr/>
          <p:nvPr/>
        </p:nvSpPr>
        <p:spPr>
          <a:xfrm>
            <a:off x="4410391" y="3047963"/>
            <a:ext cx="1549766" cy="337807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Trunk-TOR-RIGHT</a:t>
            </a:r>
          </a:p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A/S Failover Order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8C193F0-509E-EE49-9490-76D3591DB93E}"/>
              </a:ext>
            </a:extLst>
          </p:cNvPr>
          <p:cNvCxnSpPr>
            <a:cxnSpLocks/>
            <a:stCxn id="68" idx="1"/>
            <a:endCxn id="67" idx="3"/>
          </p:cNvCxnSpPr>
          <p:nvPr/>
        </p:nvCxnSpPr>
        <p:spPr bwMode="gray">
          <a:xfrm flipH="1" flipV="1">
            <a:off x="3351212" y="1829266"/>
            <a:ext cx="1604274" cy="2243"/>
          </a:xfrm>
          <a:prstGeom prst="line">
            <a:avLst/>
          </a:prstGeom>
          <a:ln w="50800" cmpd="dbl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4B4BB1D0-91F7-2E4C-8C13-153933DAA040}"/>
              </a:ext>
            </a:extLst>
          </p:cNvPr>
          <p:cNvSpPr txBox="1"/>
          <p:nvPr/>
        </p:nvSpPr>
        <p:spPr>
          <a:xfrm>
            <a:off x="2441893" y="1774565"/>
            <a:ext cx="452120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2"/>
                </a:solidFill>
              </a:rPr>
              <a:t>ToR-01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F5E0481-9401-404E-B0AB-DE867C068BD1}"/>
              </a:ext>
            </a:extLst>
          </p:cNvPr>
          <p:cNvSpPr txBox="1"/>
          <p:nvPr/>
        </p:nvSpPr>
        <p:spPr>
          <a:xfrm>
            <a:off x="5412685" y="1777583"/>
            <a:ext cx="457199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2"/>
                </a:solidFill>
              </a:rPr>
              <a:t>ToR-02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015A26A-C721-BA48-BF3E-773FBA75A69F}"/>
              </a:ext>
            </a:extLst>
          </p:cNvPr>
          <p:cNvSpPr/>
          <p:nvPr/>
        </p:nvSpPr>
        <p:spPr>
          <a:xfrm>
            <a:off x="524191" y="3047964"/>
            <a:ext cx="1559561" cy="331440"/>
          </a:xfrm>
          <a:prstGeom prst="rect">
            <a:avLst/>
          </a:prstGeom>
          <a:solidFill>
            <a:schemeClr val="accent4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Management-PG</a:t>
            </a:r>
          </a:p>
          <a:p>
            <a:pPr algn="ctr">
              <a:spcAft>
                <a:spcPts val="600"/>
              </a:spcAft>
            </a:pPr>
            <a:endParaRPr lang="en-US" sz="800" dirty="0">
              <a:solidFill>
                <a:schemeClr val="bg2"/>
              </a:solidFill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41D7AAA-95CC-CC41-AD67-0712ECF0977E}"/>
              </a:ext>
            </a:extLst>
          </p:cNvPr>
          <p:cNvCxnSpPr>
            <a:cxnSpLocks/>
            <a:stCxn id="67" idx="2"/>
            <a:endCxn id="34" idx="0"/>
          </p:cNvCxnSpPr>
          <p:nvPr/>
        </p:nvCxnSpPr>
        <p:spPr bwMode="gray">
          <a:xfrm flipH="1">
            <a:off x="3120863" y="2054736"/>
            <a:ext cx="1750" cy="336192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DF32FD9-A27A-0049-9A8B-584A2DDD4CCF}"/>
              </a:ext>
            </a:extLst>
          </p:cNvPr>
          <p:cNvCxnSpPr>
            <a:cxnSpLocks/>
            <a:endCxn id="35" idx="0"/>
          </p:cNvCxnSpPr>
          <p:nvPr/>
        </p:nvCxnSpPr>
        <p:spPr bwMode="gray">
          <a:xfrm flipH="1">
            <a:off x="5182554" y="2057027"/>
            <a:ext cx="1844" cy="333901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E3C372D8-807F-C74B-B272-85ED4724EC60}"/>
              </a:ext>
            </a:extLst>
          </p:cNvPr>
          <p:cNvSpPr txBox="1"/>
          <p:nvPr/>
        </p:nvSpPr>
        <p:spPr>
          <a:xfrm>
            <a:off x="3467241" y="2919579"/>
            <a:ext cx="1361448" cy="15794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000" dirty="0">
                <a:solidFill>
                  <a:schemeClr val="bg2"/>
                </a:solidFill>
              </a:rPr>
              <a:t>VDS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97F600F-9449-014D-8D6D-14F6E127F50A}"/>
              </a:ext>
            </a:extLst>
          </p:cNvPr>
          <p:cNvCxnSpPr>
            <a:cxnSpLocks/>
            <a:stCxn id="34" idx="2"/>
            <a:endCxn id="20" idx="0"/>
          </p:cNvCxnSpPr>
          <p:nvPr/>
        </p:nvCxnSpPr>
        <p:spPr bwMode="gray">
          <a:xfrm>
            <a:off x="3120863" y="2644736"/>
            <a:ext cx="1739" cy="407034"/>
          </a:xfrm>
          <a:prstGeom prst="line">
            <a:avLst/>
          </a:prstGeom>
          <a:ln w="25400">
            <a:solidFill>
              <a:srgbClr val="FFC000"/>
            </a:solidFill>
            <a:prstDash val="solid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EAC69D1D-676A-0B49-AE5F-C3944CE2F472}"/>
              </a:ext>
            </a:extLst>
          </p:cNvPr>
          <p:cNvCxnSpPr>
            <a:cxnSpLocks/>
            <a:stCxn id="20" idx="2"/>
            <a:endCxn id="65" idx="0"/>
          </p:cNvCxnSpPr>
          <p:nvPr/>
        </p:nvCxnSpPr>
        <p:spPr bwMode="gray">
          <a:xfrm>
            <a:off x="3122602" y="3383210"/>
            <a:ext cx="2514610" cy="622156"/>
          </a:xfrm>
          <a:prstGeom prst="line">
            <a:avLst/>
          </a:prstGeom>
          <a:ln w="25400" cmpd="sng">
            <a:solidFill>
              <a:srgbClr val="FFC000"/>
            </a:solidFill>
            <a:prstDash val="solid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0CEBF665-62AA-8E47-BC22-89614801B9D8}"/>
              </a:ext>
            </a:extLst>
          </p:cNvPr>
          <p:cNvCxnSpPr>
            <a:cxnSpLocks/>
            <a:stCxn id="35" idx="2"/>
            <a:endCxn id="20" idx="0"/>
          </p:cNvCxnSpPr>
          <p:nvPr/>
        </p:nvCxnSpPr>
        <p:spPr bwMode="gray">
          <a:xfrm flipH="1">
            <a:off x="3122602" y="2644832"/>
            <a:ext cx="2059952" cy="406938"/>
          </a:xfrm>
          <a:prstGeom prst="line">
            <a:avLst/>
          </a:prstGeom>
          <a:ln w="25400">
            <a:solidFill>
              <a:srgbClr val="FFC000"/>
            </a:solidFill>
            <a:prstDash val="sysDot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82926999-D424-0C49-989D-B6FE4C461219}"/>
              </a:ext>
            </a:extLst>
          </p:cNvPr>
          <p:cNvSpPr/>
          <p:nvPr/>
        </p:nvSpPr>
        <p:spPr>
          <a:xfrm>
            <a:off x="2665406" y="2390928"/>
            <a:ext cx="910913" cy="25380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Uplink 1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8BA5280-9DD5-294E-903E-BE6E64D0A78A}"/>
              </a:ext>
            </a:extLst>
          </p:cNvPr>
          <p:cNvSpPr/>
          <p:nvPr/>
        </p:nvSpPr>
        <p:spPr>
          <a:xfrm>
            <a:off x="4729632" y="2390928"/>
            <a:ext cx="905844" cy="253904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Uplink 2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55E6448-9B2D-CD4A-9EA1-838DEA6E596D}"/>
              </a:ext>
            </a:extLst>
          </p:cNvPr>
          <p:cNvSpPr/>
          <p:nvPr/>
        </p:nvSpPr>
        <p:spPr>
          <a:xfrm>
            <a:off x="1412639" y="5144799"/>
            <a:ext cx="684552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VLAN10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C924AE4-7F3C-CC41-89B9-5D260A0814A8}"/>
              </a:ext>
            </a:extLst>
          </p:cNvPr>
          <p:cNvSpPr/>
          <p:nvPr/>
        </p:nvSpPr>
        <p:spPr>
          <a:xfrm>
            <a:off x="747158" y="4681290"/>
            <a:ext cx="665480" cy="232530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1"/>
                </a:solidFill>
              </a:rPr>
              <a:t>TEP-IP-1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0A16F9C-E8CB-8543-8B50-D3C007DFAA48}"/>
              </a:ext>
            </a:extLst>
          </p:cNvPr>
          <p:cNvSpPr/>
          <p:nvPr/>
        </p:nvSpPr>
        <p:spPr>
          <a:xfrm>
            <a:off x="2998146" y="4681290"/>
            <a:ext cx="665480" cy="237728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1"/>
                </a:solidFill>
              </a:rPr>
              <a:t>TEP-IP-2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96D3F8E-A935-1D43-B27E-B01549352B01}"/>
              </a:ext>
            </a:extLst>
          </p:cNvPr>
          <p:cNvGrpSpPr/>
          <p:nvPr/>
        </p:nvGrpSpPr>
        <p:grpSpPr>
          <a:xfrm>
            <a:off x="1975815" y="5488184"/>
            <a:ext cx="462846" cy="453785"/>
            <a:chOff x="1626774" y="3631328"/>
            <a:chExt cx="1187726" cy="1188361"/>
          </a:xfrm>
        </p:grpSpPr>
        <p:sp>
          <p:nvSpPr>
            <p:cNvPr id="40" name="Freeform: Shape 1">
              <a:extLst>
                <a:ext uri="{FF2B5EF4-FFF2-40B4-BE49-F238E27FC236}">
                  <a16:creationId xmlns:a16="http://schemas.microsoft.com/office/drawing/2014/main" id="{15A49115-EE39-CB42-828E-168568137C90}"/>
                </a:ext>
              </a:extLst>
            </p:cNvPr>
            <p:cNvSpPr/>
            <p:nvPr/>
          </p:nvSpPr>
          <p:spPr>
            <a:xfrm>
              <a:off x="1626774" y="3631328"/>
              <a:ext cx="1187726" cy="118836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41" name="Freeform: Shape 2">
              <a:extLst>
                <a:ext uri="{FF2B5EF4-FFF2-40B4-BE49-F238E27FC236}">
                  <a16:creationId xmlns:a16="http://schemas.microsoft.com/office/drawing/2014/main" id="{3592EA7D-D4EA-4249-8A1D-B6171054BDE3}"/>
                </a:ext>
              </a:extLst>
            </p:cNvPr>
            <p:cNvSpPr/>
            <p:nvPr/>
          </p:nvSpPr>
          <p:spPr>
            <a:xfrm>
              <a:off x="2100060" y="3768973"/>
              <a:ext cx="241154" cy="353184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42" name="Freeform: Shape 3">
              <a:extLst>
                <a:ext uri="{FF2B5EF4-FFF2-40B4-BE49-F238E27FC236}">
                  <a16:creationId xmlns:a16="http://schemas.microsoft.com/office/drawing/2014/main" id="{C026DE19-C5AA-B940-ACB5-91DB233B0676}"/>
                </a:ext>
              </a:extLst>
            </p:cNvPr>
            <p:cNvSpPr/>
            <p:nvPr/>
          </p:nvSpPr>
          <p:spPr>
            <a:xfrm>
              <a:off x="2100060" y="4328861"/>
              <a:ext cx="241154" cy="353184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43" name="Freeform: Shape 4">
              <a:extLst>
                <a:ext uri="{FF2B5EF4-FFF2-40B4-BE49-F238E27FC236}">
                  <a16:creationId xmlns:a16="http://schemas.microsoft.com/office/drawing/2014/main" id="{F9D293B8-509D-9543-9C74-3623E11B4507}"/>
                </a:ext>
              </a:extLst>
            </p:cNvPr>
            <p:cNvSpPr/>
            <p:nvPr/>
          </p:nvSpPr>
          <p:spPr>
            <a:xfrm>
              <a:off x="2324213" y="4105153"/>
              <a:ext cx="352661" cy="24080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44" name="Freeform: Shape 5">
              <a:extLst>
                <a:ext uri="{FF2B5EF4-FFF2-40B4-BE49-F238E27FC236}">
                  <a16:creationId xmlns:a16="http://schemas.microsoft.com/office/drawing/2014/main" id="{75A58FA4-5C03-764A-AC19-E8F07E099F5E}"/>
                </a:ext>
              </a:extLst>
            </p:cNvPr>
            <p:cNvSpPr/>
            <p:nvPr/>
          </p:nvSpPr>
          <p:spPr>
            <a:xfrm>
              <a:off x="1764020" y="4105153"/>
              <a:ext cx="353041" cy="24080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EE11927-1917-1C41-922A-15086BE79883}"/>
              </a:ext>
            </a:extLst>
          </p:cNvPr>
          <p:cNvCxnSpPr>
            <a:cxnSpLocks/>
            <a:stCxn id="40" idx="0"/>
            <a:endCxn id="36" idx="2"/>
          </p:cNvCxnSpPr>
          <p:nvPr/>
        </p:nvCxnSpPr>
        <p:spPr bwMode="gray">
          <a:xfrm flipH="1" flipV="1">
            <a:off x="1754915" y="5382527"/>
            <a:ext cx="452323" cy="105657"/>
          </a:xfrm>
          <a:prstGeom prst="line">
            <a:avLst/>
          </a:prstGeom>
          <a:ln w="25400">
            <a:solidFill>
              <a:schemeClr val="accent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>
            <a:extLst>
              <a:ext uri="{FF2B5EF4-FFF2-40B4-BE49-F238E27FC236}">
                <a16:creationId xmlns:a16="http://schemas.microsoft.com/office/drawing/2014/main" id="{A80747C8-CA8E-024E-9A86-9D1C220E0865}"/>
              </a:ext>
            </a:extLst>
          </p:cNvPr>
          <p:cNvSpPr/>
          <p:nvPr/>
        </p:nvSpPr>
        <p:spPr>
          <a:xfrm>
            <a:off x="245806" y="2294875"/>
            <a:ext cx="7829806" cy="3877325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6286A61-E395-7A4E-8F13-A0D77AA4AA78}"/>
              </a:ext>
            </a:extLst>
          </p:cNvPr>
          <p:cNvSpPr txBox="1"/>
          <p:nvPr/>
        </p:nvSpPr>
        <p:spPr>
          <a:xfrm>
            <a:off x="570577" y="6021560"/>
            <a:ext cx="918163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000" dirty="0"/>
              <a:t>ESXi Host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49FBBFC-A6B0-C14C-B366-8694E97D11F4}"/>
              </a:ext>
            </a:extLst>
          </p:cNvPr>
          <p:cNvSpPr/>
          <p:nvPr/>
        </p:nvSpPr>
        <p:spPr>
          <a:xfrm>
            <a:off x="4404758" y="4805168"/>
            <a:ext cx="3388347" cy="450981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N-VDS-01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210AF12-45F1-FB42-B056-D158D2CCB99D}"/>
              </a:ext>
            </a:extLst>
          </p:cNvPr>
          <p:cNvSpPr/>
          <p:nvPr/>
        </p:nvSpPr>
        <p:spPr>
          <a:xfrm>
            <a:off x="5298840" y="4678247"/>
            <a:ext cx="665480" cy="23772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Uplink-1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3DBAE6ED-E2DE-C049-B6C8-14671C634D1C}"/>
              </a:ext>
            </a:extLst>
          </p:cNvPr>
          <p:cNvSpPr/>
          <p:nvPr/>
        </p:nvSpPr>
        <p:spPr>
          <a:xfrm>
            <a:off x="6213233" y="4679639"/>
            <a:ext cx="665480" cy="23772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Uplink-2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4821BDA4-82F1-FC40-9957-9929D829A6F7}"/>
              </a:ext>
            </a:extLst>
          </p:cNvPr>
          <p:cNvSpPr/>
          <p:nvPr/>
        </p:nvSpPr>
        <p:spPr>
          <a:xfrm>
            <a:off x="4627725" y="4679639"/>
            <a:ext cx="665480" cy="232530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1"/>
                </a:solidFill>
              </a:rPr>
              <a:t>TEP-IP-1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71263498-15AC-6247-ADCC-A5A1A592C53C}"/>
              </a:ext>
            </a:extLst>
          </p:cNvPr>
          <p:cNvSpPr/>
          <p:nvPr/>
        </p:nvSpPr>
        <p:spPr>
          <a:xfrm>
            <a:off x="6878713" y="4679639"/>
            <a:ext cx="665480" cy="237728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1"/>
                </a:solidFill>
              </a:rPr>
              <a:t>TEP-IP-2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3DC556F-0447-FE46-A0BC-B5A53782ECF6}"/>
              </a:ext>
            </a:extLst>
          </p:cNvPr>
          <p:cNvSpPr txBox="1"/>
          <p:nvPr/>
        </p:nvSpPr>
        <p:spPr>
          <a:xfrm>
            <a:off x="2474989" y="5634729"/>
            <a:ext cx="992252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000" dirty="0"/>
              <a:t>Tier-0 (DOWN)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169934A4-226B-0A4B-B31A-2CE318037824}"/>
              </a:ext>
            </a:extLst>
          </p:cNvPr>
          <p:cNvCxnSpPr>
            <a:cxnSpLocks/>
            <a:endCxn id="14" idx="2"/>
          </p:cNvCxnSpPr>
          <p:nvPr/>
        </p:nvCxnSpPr>
        <p:spPr bwMode="gray">
          <a:xfrm flipV="1">
            <a:off x="1751013" y="4917626"/>
            <a:ext cx="0" cy="230906"/>
          </a:xfrm>
          <a:prstGeom prst="line">
            <a:avLst/>
          </a:prstGeom>
          <a:ln w="25400">
            <a:solidFill>
              <a:schemeClr val="accent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324958EC-7C99-CD4A-A77A-7653AA388D88}"/>
              </a:ext>
            </a:extLst>
          </p:cNvPr>
          <p:cNvCxnSpPr>
            <a:cxnSpLocks/>
            <a:stCxn id="15" idx="2"/>
          </p:cNvCxnSpPr>
          <p:nvPr/>
        </p:nvCxnSpPr>
        <p:spPr bwMode="gray">
          <a:xfrm flipH="1">
            <a:off x="2665405" y="4919018"/>
            <a:ext cx="1" cy="224130"/>
          </a:xfrm>
          <a:prstGeom prst="line">
            <a:avLst/>
          </a:prstGeom>
          <a:ln w="25400">
            <a:solidFill>
              <a:srgbClr val="92D05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7F6596A5-6EF7-4349-8DFB-8DECB041B2EC}"/>
              </a:ext>
            </a:extLst>
          </p:cNvPr>
          <p:cNvCxnSpPr>
            <a:cxnSpLocks/>
            <a:stCxn id="49" idx="2"/>
          </p:cNvCxnSpPr>
          <p:nvPr/>
        </p:nvCxnSpPr>
        <p:spPr bwMode="gray">
          <a:xfrm>
            <a:off x="5631580" y="4915975"/>
            <a:ext cx="0" cy="230979"/>
          </a:xfrm>
          <a:prstGeom prst="line">
            <a:avLst/>
          </a:prstGeom>
          <a:ln w="25400">
            <a:solidFill>
              <a:schemeClr val="accent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37027C15-602D-D545-9048-3C2C101FBDE7}"/>
              </a:ext>
            </a:extLst>
          </p:cNvPr>
          <p:cNvCxnSpPr>
            <a:cxnSpLocks/>
            <a:endCxn id="50" idx="2"/>
          </p:cNvCxnSpPr>
          <p:nvPr/>
        </p:nvCxnSpPr>
        <p:spPr bwMode="gray">
          <a:xfrm flipV="1">
            <a:off x="6545972" y="4917367"/>
            <a:ext cx="1" cy="235271"/>
          </a:xfrm>
          <a:prstGeom prst="line">
            <a:avLst/>
          </a:prstGeom>
          <a:ln w="25400">
            <a:solidFill>
              <a:schemeClr val="accent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CEF1BF7B-5FCC-1640-B15A-2979571966E9}"/>
              </a:ext>
            </a:extLst>
          </p:cNvPr>
          <p:cNvSpPr/>
          <p:nvPr/>
        </p:nvSpPr>
        <p:spPr>
          <a:xfrm>
            <a:off x="524193" y="4005366"/>
            <a:ext cx="665479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eth0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46B66A0E-872C-2348-9F6C-878DB0F058A5}"/>
              </a:ext>
            </a:extLst>
          </p:cNvPr>
          <p:cNvSpPr/>
          <p:nvPr/>
        </p:nvSpPr>
        <p:spPr>
          <a:xfrm>
            <a:off x="3247060" y="4005366"/>
            <a:ext cx="665479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fp-eth2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6993CB7D-45CA-EC4E-BBEB-390495A952CC}"/>
              </a:ext>
            </a:extLst>
          </p:cNvPr>
          <p:cNvSpPr/>
          <p:nvPr/>
        </p:nvSpPr>
        <p:spPr>
          <a:xfrm>
            <a:off x="4410392" y="4005366"/>
            <a:ext cx="665479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eth0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DCC4FDB8-CC18-1743-BAA7-D7FB2D060540}"/>
              </a:ext>
            </a:extLst>
          </p:cNvPr>
          <p:cNvSpPr/>
          <p:nvPr/>
        </p:nvSpPr>
        <p:spPr>
          <a:xfrm>
            <a:off x="7133259" y="4005366"/>
            <a:ext cx="665479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fp-eth2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E2B58AC8-F66D-D74A-B61C-D24E4A3AF9AF}"/>
              </a:ext>
            </a:extLst>
          </p:cNvPr>
          <p:cNvSpPr/>
          <p:nvPr/>
        </p:nvSpPr>
        <p:spPr>
          <a:xfrm>
            <a:off x="1418273" y="4005366"/>
            <a:ext cx="665480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fp-eth0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75CAFA25-3831-4843-9F54-BEB2AAE24944}"/>
              </a:ext>
            </a:extLst>
          </p:cNvPr>
          <p:cNvSpPr/>
          <p:nvPr/>
        </p:nvSpPr>
        <p:spPr>
          <a:xfrm>
            <a:off x="2332667" y="4005366"/>
            <a:ext cx="665479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fp-eth1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52CD52DD-DBA9-5F4D-9362-4AEF81084E30}"/>
              </a:ext>
            </a:extLst>
          </p:cNvPr>
          <p:cNvSpPr/>
          <p:nvPr/>
        </p:nvSpPr>
        <p:spPr>
          <a:xfrm>
            <a:off x="6218866" y="4005366"/>
            <a:ext cx="665479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fp-eth1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57CED5CA-6869-A24F-B2B3-2E419F9A0441}"/>
              </a:ext>
            </a:extLst>
          </p:cNvPr>
          <p:cNvSpPr/>
          <p:nvPr/>
        </p:nvSpPr>
        <p:spPr>
          <a:xfrm>
            <a:off x="5304472" y="4005366"/>
            <a:ext cx="665480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fp-eth0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FE4218FD-D9D1-E44C-A2EF-685F6B4BB87C}"/>
              </a:ext>
            </a:extLst>
          </p:cNvPr>
          <p:cNvCxnSpPr>
            <a:cxnSpLocks/>
            <a:stCxn id="49" idx="0"/>
            <a:endCxn id="65" idx="2"/>
          </p:cNvCxnSpPr>
          <p:nvPr/>
        </p:nvCxnSpPr>
        <p:spPr bwMode="gray">
          <a:xfrm flipV="1">
            <a:off x="5631580" y="4243094"/>
            <a:ext cx="5632" cy="435153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7" name="Graphic 66">
            <a:extLst>
              <a:ext uri="{FF2B5EF4-FFF2-40B4-BE49-F238E27FC236}">
                <a16:creationId xmlns:a16="http://schemas.microsoft.com/office/drawing/2014/main" id="{2800127E-AE22-3C46-8BB7-DBA0ADA895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94014" y="1603796"/>
            <a:ext cx="457198" cy="450940"/>
          </a:xfrm>
          <a:prstGeom prst="rect">
            <a:avLst/>
          </a:prstGeom>
        </p:spPr>
      </p:pic>
      <p:pic>
        <p:nvPicPr>
          <p:cNvPr id="68" name="Graphic 67">
            <a:extLst>
              <a:ext uri="{FF2B5EF4-FFF2-40B4-BE49-F238E27FC236}">
                <a16:creationId xmlns:a16="http://schemas.microsoft.com/office/drawing/2014/main" id="{D82645C2-2E94-BA4B-9D86-A1E9BA5392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55486" y="1606039"/>
            <a:ext cx="457198" cy="450940"/>
          </a:xfrm>
          <a:prstGeom prst="rect">
            <a:avLst/>
          </a:prstGeom>
        </p:spPr>
      </p:pic>
      <p:sp>
        <p:nvSpPr>
          <p:cNvPr id="77" name="Rectangle 76">
            <a:extLst>
              <a:ext uri="{FF2B5EF4-FFF2-40B4-BE49-F238E27FC236}">
                <a16:creationId xmlns:a16="http://schemas.microsoft.com/office/drawing/2014/main" id="{D6C7F439-0F4B-A749-A3DA-BD5B0CDCFC73}"/>
              </a:ext>
            </a:extLst>
          </p:cNvPr>
          <p:cNvSpPr/>
          <p:nvPr/>
        </p:nvSpPr>
        <p:spPr>
          <a:xfrm>
            <a:off x="2330392" y="5149592"/>
            <a:ext cx="684552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VLAN13</a:t>
            </a:r>
          </a:p>
        </p:txBody>
      </p: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D0EE15CD-BF70-B047-B908-0119E52E09D8}"/>
              </a:ext>
            </a:extLst>
          </p:cNvPr>
          <p:cNvCxnSpPr>
            <a:cxnSpLocks/>
            <a:endCxn id="77" idx="2"/>
          </p:cNvCxnSpPr>
          <p:nvPr/>
        </p:nvCxnSpPr>
        <p:spPr bwMode="gray">
          <a:xfrm flipV="1">
            <a:off x="2203124" y="5387320"/>
            <a:ext cx="469544" cy="89316"/>
          </a:xfrm>
          <a:prstGeom prst="line">
            <a:avLst/>
          </a:prstGeom>
          <a:ln w="25400">
            <a:solidFill>
              <a:srgbClr val="92D05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8A118BA7-9BC5-224A-B42E-38BEC640E1B5}"/>
              </a:ext>
            </a:extLst>
          </p:cNvPr>
          <p:cNvSpPr txBox="1"/>
          <p:nvPr/>
        </p:nvSpPr>
        <p:spPr>
          <a:xfrm>
            <a:off x="4259953" y="5789621"/>
            <a:ext cx="918163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000" dirty="0"/>
              <a:t>Edge-02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1B31EA0B-B1FD-3841-8097-370DCF3F7318}"/>
              </a:ext>
            </a:extLst>
          </p:cNvPr>
          <p:cNvSpPr/>
          <p:nvPr/>
        </p:nvSpPr>
        <p:spPr>
          <a:xfrm>
            <a:off x="5296939" y="5143228"/>
            <a:ext cx="684552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VLAN11</a:t>
            </a:r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A0F94FE6-EEFF-FA45-8670-9C3B5E4BE468}"/>
              </a:ext>
            </a:extLst>
          </p:cNvPr>
          <p:cNvGrpSpPr/>
          <p:nvPr/>
        </p:nvGrpSpPr>
        <p:grpSpPr>
          <a:xfrm>
            <a:off x="5860115" y="5486613"/>
            <a:ext cx="462846" cy="453785"/>
            <a:chOff x="1626774" y="3631328"/>
            <a:chExt cx="1187726" cy="1188361"/>
          </a:xfrm>
        </p:grpSpPr>
        <p:sp>
          <p:nvSpPr>
            <p:cNvPr id="82" name="Freeform: Shape 1">
              <a:extLst>
                <a:ext uri="{FF2B5EF4-FFF2-40B4-BE49-F238E27FC236}">
                  <a16:creationId xmlns:a16="http://schemas.microsoft.com/office/drawing/2014/main" id="{96740431-C33D-7F49-ABCD-AFA1114DDDE9}"/>
                </a:ext>
              </a:extLst>
            </p:cNvPr>
            <p:cNvSpPr/>
            <p:nvPr/>
          </p:nvSpPr>
          <p:spPr>
            <a:xfrm>
              <a:off x="1626774" y="3631328"/>
              <a:ext cx="1187726" cy="118836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83" name="Freeform: Shape 2">
              <a:extLst>
                <a:ext uri="{FF2B5EF4-FFF2-40B4-BE49-F238E27FC236}">
                  <a16:creationId xmlns:a16="http://schemas.microsoft.com/office/drawing/2014/main" id="{598D713C-DB1E-B14B-B75C-F5CB332C594A}"/>
                </a:ext>
              </a:extLst>
            </p:cNvPr>
            <p:cNvSpPr/>
            <p:nvPr/>
          </p:nvSpPr>
          <p:spPr>
            <a:xfrm>
              <a:off x="2100060" y="3768973"/>
              <a:ext cx="241154" cy="353184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84" name="Freeform: Shape 3">
              <a:extLst>
                <a:ext uri="{FF2B5EF4-FFF2-40B4-BE49-F238E27FC236}">
                  <a16:creationId xmlns:a16="http://schemas.microsoft.com/office/drawing/2014/main" id="{F88EBC57-8E90-CD4D-96AE-580EA7D6A886}"/>
                </a:ext>
              </a:extLst>
            </p:cNvPr>
            <p:cNvSpPr/>
            <p:nvPr/>
          </p:nvSpPr>
          <p:spPr>
            <a:xfrm>
              <a:off x="2100060" y="4328861"/>
              <a:ext cx="241154" cy="353184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85" name="Freeform: Shape 4">
              <a:extLst>
                <a:ext uri="{FF2B5EF4-FFF2-40B4-BE49-F238E27FC236}">
                  <a16:creationId xmlns:a16="http://schemas.microsoft.com/office/drawing/2014/main" id="{84263685-C4CE-404A-A456-E37EA336F4B8}"/>
                </a:ext>
              </a:extLst>
            </p:cNvPr>
            <p:cNvSpPr/>
            <p:nvPr/>
          </p:nvSpPr>
          <p:spPr>
            <a:xfrm>
              <a:off x="2324213" y="4105153"/>
              <a:ext cx="352661" cy="24080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86" name="Freeform: Shape 5">
              <a:extLst>
                <a:ext uri="{FF2B5EF4-FFF2-40B4-BE49-F238E27FC236}">
                  <a16:creationId xmlns:a16="http://schemas.microsoft.com/office/drawing/2014/main" id="{72F91657-6B8E-7246-B5A8-8758002EACC0}"/>
                </a:ext>
              </a:extLst>
            </p:cNvPr>
            <p:cNvSpPr/>
            <p:nvPr/>
          </p:nvSpPr>
          <p:spPr>
            <a:xfrm>
              <a:off x="1764020" y="4105153"/>
              <a:ext cx="353041" cy="24080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96A01DEA-35F8-D848-BBFB-FD7609C90823}"/>
              </a:ext>
            </a:extLst>
          </p:cNvPr>
          <p:cNvCxnSpPr>
            <a:cxnSpLocks/>
            <a:stCxn id="82" idx="0"/>
            <a:endCxn id="80" idx="2"/>
          </p:cNvCxnSpPr>
          <p:nvPr/>
        </p:nvCxnSpPr>
        <p:spPr bwMode="gray">
          <a:xfrm flipH="1" flipV="1">
            <a:off x="5639215" y="5380956"/>
            <a:ext cx="452323" cy="105657"/>
          </a:xfrm>
          <a:prstGeom prst="line">
            <a:avLst/>
          </a:prstGeom>
          <a:ln w="25400">
            <a:solidFill>
              <a:schemeClr val="accent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5DE38498-7810-894E-9C44-2171FA4CD3A7}"/>
              </a:ext>
            </a:extLst>
          </p:cNvPr>
          <p:cNvSpPr txBox="1"/>
          <p:nvPr/>
        </p:nvSpPr>
        <p:spPr>
          <a:xfrm>
            <a:off x="6385149" y="5626269"/>
            <a:ext cx="609343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000" dirty="0"/>
              <a:t>Tier-0 (A)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A1AD2E16-1519-E646-88B5-F46AEA37FD06}"/>
              </a:ext>
            </a:extLst>
          </p:cNvPr>
          <p:cNvSpPr/>
          <p:nvPr/>
        </p:nvSpPr>
        <p:spPr>
          <a:xfrm>
            <a:off x="6214692" y="5148021"/>
            <a:ext cx="684552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VLAN12</a:t>
            </a:r>
          </a:p>
        </p:txBody>
      </p: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D77A86E1-89BF-A54B-94E8-5E95C063B6D8}"/>
              </a:ext>
            </a:extLst>
          </p:cNvPr>
          <p:cNvCxnSpPr>
            <a:cxnSpLocks/>
            <a:endCxn id="89" idx="2"/>
          </p:cNvCxnSpPr>
          <p:nvPr/>
        </p:nvCxnSpPr>
        <p:spPr bwMode="gray">
          <a:xfrm flipV="1">
            <a:off x="6087424" y="5385749"/>
            <a:ext cx="469544" cy="89316"/>
          </a:xfrm>
          <a:prstGeom prst="line">
            <a:avLst/>
          </a:prstGeom>
          <a:ln w="25400">
            <a:solidFill>
              <a:srgbClr val="92D05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0BEF2FDF-AD87-A645-9CBA-96B3577934A3}"/>
              </a:ext>
            </a:extLst>
          </p:cNvPr>
          <p:cNvCxnSpPr>
            <a:cxnSpLocks/>
          </p:cNvCxnSpPr>
          <p:nvPr/>
        </p:nvCxnSpPr>
        <p:spPr bwMode="gray">
          <a:xfrm>
            <a:off x="1751013" y="4584219"/>
            <a:ext cx="0" cy="171211"/>
          </a:xfrm>
          <a:prstGeom prst="line">
            <a:avLst/>
          </a:prstGeom>
          <a:ln w="25400" cmpd="sng">
            <a:solidFill>
              <a:srgbClr val="FFC000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Freeform 94" descr="Add short text in all caps here to call attention, like NEW! or UPDATED.">
            <a:extLst>
              <a:ext uri="{FF2B5EF4-FFF2-40B4-BE49-F238E27FC236}">
                <a16:creationId xmlns:a16="http://schemas.microsoft.com/office/drawing/2014/main" id="{D8672F65-41A4-2E47-B8EC-30E741EA5D67}"/>
              </a:ext>
            </a:extLst>
          </p:cNvPr>
          <p:cNvSpPr/>
          <p:nvPr/>
        </p:nvSpPr>
        <p:spPr bwMode="gray">
          <a:xfrm flipH="1">
            <a:off x="9428266" y="458718"/>
            <a:ext cx="2760559" cy="455682"/>
          </a:xfrm>
          <a:custGeom>
            <a:avLst/>
            <a:gdLst>
              <a:gd name="connsiteX0" fmla="*/ 2304877 w 2760559"/>
              <a:gd name="connsiteY0" fmla="*/ 0 h 455682"/>
              <a:gd name="connsiteX1" fmla="*/ 0 w 2760559"/>
              <a:gd name="connsiteY1" fmla="*/ 0 h 455682"/>
              <a:gd name="connsiteX2" fmla="*/ 0 w 2760559"/>
              <a:gd name="connsiteY2" fmla="*/ 455682 h 455682"/>
              <a:gd name="connsiteX3" fmla="*/ 2760559 w 2760559"/>
              <a:gd name="connsiteY3" fmla="*/ 455682 h 455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0559" h="455682">
                <a:moveTo>
                  <a:pt x="2304877" y="0"/>
                </a:moveTo>
                <a:lnTo>
                  <a:pt x="0" y="0"/>
                </a:lnTo>
                <a:lnTo>
                  <a:pt x="0" y="455682"/>
                </a:lnTo>
                <a:lnTo>
                  <a:pt x="2760559" y="455682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5760" tIns="45720" rIns="18288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dirty="0"/>
              <a:t>EDGE FAILURE</a:t>
            </a:r>
          </a:p>
        </p:txBody>
      </p: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5604E4CD-C2D4-BD4C-B807-5955453C3FD8}"/>
              </a:ext>
            </a:extLst>
          </p:cNvPr>
          <p:cNvCxnSpPr>
            <a:cxnSpLocks/>
          </p:cNvCxnSpPr>
          <p:nvPr/>
        </p:nvCxnSpPr>
        <p:spPr bwMode="gray">
          <a:xfrm flipH="1">
            <a:off x="383573" y="4144492"/>
            <a:ext cx="3655392" cy="1795671"/>
          </a:xfrm>
          <a:prstGeom prst="line">
            <a:avLst/>
          </a:prstGeom>
          <a:ln w="63500">
            <a:solidFill>
              <a:srgbClr val="FF0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3F184B9E-29EB-CF47-B620-474A936628C5}"/>
              </a:ext>
            </a:extLst>
          </p:cNvPr>
          <p:cNvCxnSpPr>
            <a:cxnSpLocks/>
          </p:cNvCxnSpPr>
          <p:nvPr/>
        </p:nvCxnSpPr>
        <p:spPr bwMode="gray">
          <a:xfrm>
            <a:off x="379412" y="4119190"/>
            <a:ext cx="3656212" cy="1821208"/>
          </a:xfrm>
          <a:prstGeom prst="line">
            <a:avLst/>
          </a:prstGeom>
          <a:ln w="63500">
            <a:solidFill>
              <a:srgbClr val="FF0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1" name="Group 100" descr="Warning&#13;&#10;">
            <a:extLst>
              <a:ext uri="{FF2B5EF4-FFF2-40B4-BE49-F238E27FC236}">
                <a16:creationId xmlns:a16="http://schemas.microsoft.com/office/drawing/2014/main" id="{AA52C8DD-74D4-FD47-90B1-620F25BA1513}"/>
              </a:ext>
            </a:extLst>
          </p:cNvPr>
          <p:cNvGrpSpPr/>
          <p:nvPr/>
        </p:nvGrpSpPr>
        <p:grpSpPr>
          <a:xfrm>
            <a:off x="11031330" y="960367"/>
            <a:ext cx="556924" cy="493003"/>
            <a:chOff x="549345" y="716792"/>
            <a:chExt cx="556924" cy="493003"/>
          </a:xfrm>
        </p:grpSpPr>
        <p:sp>
          <p:nvSpPr>
            <p:cNvPr id="102" name="Picture Placeholder 74">
              <a:extLst>
                <a:ext uri="{FF2B5EF4-FFF2-40B4-BE49-F238E27FC236}">
                  <a16:creationId xmlns:a16="http://schemas.microsoft.com/office/drawing/2014/main" id="{2E0BBB29-B9E6-3344-AD70-B1FCB3A4F699}"/>
                </a:ext>
              </a:extLst>
            </p:cNvPr>
            <p:cNvSpPr/>
            <p:nvPr/>
          </p:nvSpPr>
          <p:spPr>
            <a:xfrm>
              <a:off x="793562" y="826082"/>
              <a:ext cx="63246" cy="331535"/>
            </a:xfrm>
            <a:custGeom>
              <a:avLst/>
              <a:gdLst>
                <a:gd name="connsiteX0" fmla="*/ 6 w 63246"/>
                <a:gd name="connsiteY0" fmla="*/ 299280 h 331535"/>
                <a:gd name="connsiteX1" fmla="*/ 32255 w 63246"/>
                <a:gd name="connsiteY1" fmla="*/ 268296 h 331535"/>
                <a:gd name="connsiteX2" fmla="*/ 63240 w 63246"/>
                <a:gd name="connsiteY2" fmla="*/ 300545 h 331535"/>
                <a:gd name="connsiteX3" fmla="*/ 31629 w 63246"/>
                <a:gd name="connsiteY3" fmla="*/ 331536 h 331535"/>
                <a:gd name="connsiteX4" fmla="*/ 0 w 63246"/>
                <a:gd name="connsiteY4" fmla="*/ 299919 h 331535"/>
                <a:gd name="connsiteX5" fmla="*/ 6 w 63246"/>
                <a:gd name="connsiteY5" fmla="*/ 299280 h 331535"/>
                <a:gd name="connsiteX6" fmla="*/ 4750 w 63246"/>
                <a:gd name="connsiteY6" fmla="*/ 0 h 331535"/>
                <a:gd name="connsiteX7" fmla="*/ 60280 w 63246"/>
                <a:gd name="connsiteY7" fmla="*/ 0 h 331535"/>
                <a:gd name="connsiteX8" fmla="*/ 48390 w 63246"/>
                <a:gd name="connsiteY8" fmla="*/ 226737 h 331535"/>
                <a:gd name="connsiteX9" fmla="*/ 16134 w 63246"/>
                <a:gd name="connsiteY9" fmla="*/ 226737 h 331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246" h="331535">
                  <a:moveTo>
                    <a:pt x="6" y="299280"/>
                  </a:moveTo>
                  <a:cubicBezTo>
                    <a:pt x="355" y="281818"/>
                    <a:pt x="14794" y="267947"/>
                    <a:pt x="32255" y="268296"/>
                  </a:cubicBezTo>
                  <a:cubicBezTo>
                    <a:pt x="49717" y="268645"/>
                    <a:pt x="63589" y="283083"/>
                    <a:pt x="63240" y="300545"/>
                  </a:cubicBezTo>
                  <a:cubicBezTo>
                    <a:pt x="62896" y="317757"/>
                    <a:pt x="48846" y="331532"/>
                    <a:pt x="31629" y="331536"/>
                  </a:cubicBezTo>
                  <a:cubicBezTo>
                    <a:pt x="14165" y="331539"/>
                    <a:pt x="4" y="317384"/>
                    <a:pt x="0" y="299919"/>
                  </a:cubicBezTo>
                  <a:cubicBezTo>
                    <a:pt x="0" y="299706"/>
                    <a:pt x="2" y="299493"/>
                    <a:pt x="6" y="299280"/>
                  </a:cubicBezTo>
                  <a:close/>
                  <a:moveTo>
                    <a:pt x="4750" y="0"/>
                  </a:moveTo>
                  <a:lnTo>
                    <a:pt x="60280" y="0"/>
                  </a:lnTo>
                  <a:lnTo>
                    <a:pt x="48390" y="226737"/>
                  </a:lnTo>
                  <a:lnTo>
                    <a:pt x="16134" y="226737"/>
                  </a:lnTo>
                  <a:close/>
                </a:path>
              </a:pathLst>
            </a:custGeom>
            <a:solidFill>
              <a:schemeClr val="accent2"/>
            </a:solidFill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3" name="Picture Placeholder 74">
              <a:extLst>
                <a:ext uri="{FF2B5EF4-FFF2-40B4-BE49-F238E27FC236}">
                  <a16:creationId xmlns:a16="http://schemas.microsoft.com/office/drawing/2014/main" id="{C17BA3CA-9324-434E-862A-880F7AE21B4B}"/>
                </a:ext>
              </a:extLst>
            </p:cNvPr>
            <p:cNvSpPr/>
            <p:nvPr/>
          </p:nvSpPr>
          <p:spPr>
            <a:xfrm>
              <a:off x="549345" y="716792"/>
              <a:ext cx="556924" cy="493003"/>
            </a:xfrm>
            <a:custGeom>
              <a:avLst/>
              <a:gdLst>
                <a:gd name="connsiteX0" fmla="*/ 278440 w 556924"/>
                <a:gd name="connsiteY0" fmla="*/ 15813 h 493003"/>
                <a:gd name="connsiteX1" fmla="*/ 298616 w 556924"/>
                <a:gd name="connsiteY1" fmla="*/ 27513 h 493003"/>
                <a:gd name="connsiteX2" fmla="*/ 418340 w 556924"/>
                <a:gd name="connsiteY2" fmla="*/ 234644 h 493003"/>
                <a:gd name="connsiteX3" fmla="*/ 537749 w 556924"/>
                <a:gd name="connsiteY3" fmla="*/ 441838 h 493003"/>
                <a:gd name="connsiteX4" fmla="*/ 529084 w 556924"/>
                <a:gd name="connsiteY4" fmla="*/ 473777 h 493003"/>
                <a:gd name="connsiteX5" fmla="*/ 517510 w 556924"/>
                <a:gd name="connsiteY5" fmla="*/ 476876 h 493003"/>
                <a:gd name="connsiteX6" fmla="*/ 39307 w 556924"/>
                <a:gd name="connsiteY6" fmla="*/ 476876 h 493003"/>
                <a:gd name="connsiteX7" fmla="*/ 16033 w 556924"/>
                <a:gd name="connsiteY7" fmla="*/ 453348 h 493003"/>
                <a:gd name="connsiteX8" fmla="*/ 19132 w 556924"/>
                <a:gd name="connsiteY8" fmla="*/ 441838 h 493003"/>
                <a:gd name="connsiteX9" fmla="*/ 138730 w 556924"/>
                <a:gd name="connsiteY9" fmla="*/ 234644 h 493003"/>
                <a:gd name="connsiteX10" fmla="*/ 258328 w 556924"/>
                <a:gd name="connsiteY10" fmla="*/ 27513 h 493003"/>
                <a:gd name="connsiteX11" fmla="*/ 278440 w 556924"/>
                <a:gd name="connsiteY11" fmla="*/ 15813 h 493003"/>
                <a:gd name="connsiteX12" fmla="*/ 278440 w 556924"/>
                <a:gd name="connsiteY12" fmla="*/ 1 h 493003"/>
                <a:gd name="connsiteX13" fmla="*/ 244477 w 556924"/>
                <a:gd name="connsiteY13" fmla="*/ 19607 h 493003"/>
                <a:gd name="connsiteX14" fmla="*/ 125005 w 556924"/>
                <a:gd name="connsiteY14" fmla="*/ 226738 h 493003"/>
                <a:gd name="connsiteX15" fmla="*/ 5407 w 556924"/>
                <a:gd name="connsiteY15" fmla="*/ 433932 h 493003"/>
                <a:gd name="connsiteX16" fmla="*/ 19359 w 556924"/>
                <a:gd name="connsiteY16" fmla="*/ 487603 h 493003"/>
                <a:gd name="connsiteX17" fmla="*/ 39307 w 556924"/>
                <a:gd name="connsiteY17" fmla="*/ 493004 h 493003"/>
                <a:gd name="connsiteX18" fmla="*/ 517763 w 556924"/>
                <a:gd name="connsiteY18" fmla="*/ 493004 h 493003"/>
                <a:gd name="connsiteX19" fmla="*/ 556925 w 556924"/>
                <a:gd name="connsiteY19" fmla="*/ 453868 h 493003"/>
                <a:gd name="connsiteX20" fmla="*/ 551663 w 556924"/>
                <a:gd name="connsiteY20" fmla="*/ 434248 h 493003"/>
                <a:gd name="connsiteX21" fmla="*/ 432065 w 556924"/>
                <a:gd name="connsiteY21" fmla="*/ 226738 h 493003"/>
                <a:gd name="connsiteX22" fmla="*/ 312467 w 556924"/>
                <a:gd name="connsiteY22" fmla="*/ 19607 h 493003"/>
                <a:gd name="connsiteX23" fmla="*/ 278440 w 556924"/>
                <a:gd name="connsiteY23" fmla="*/ 1 h 493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56924" h="493003">
                  <a:moveTo>
                    <a:pt x="278440" y="15813"/>
                  </a:moveTo>
                  <a:cubicBezTo>
                    <a:pt x="286786" y="15779"/>
                    <a:pt x="294500" y="20252"/>
                    <a:pt x="298616" y="27513"/>
                  </a:cubicBezTo>
                  <a:lnTo>
                    <a:pt x="418340" y="234644"/>
                  </a:lnTo>
                  <a:lnTo>
                    <a:pt x="537749" y="441838"/>
                  </a:lnTo>
                  <a:cubicBezTo>
                    <a:pt x="544175" y="453051"/>
                    <a:pt x="540298" y="467350"/>
                    <a:pt x="529084" y="473777"/>
                  </a:cubicBezTo>
                  <a:cubicBezTo>
                    <a:pt x="525560" y="475797"/>
                    <a:pt x="521572" y="476865"/>
                    <a:pt x="517510" y="476876"/>
                  </a:cubicBezTo>
                  <a:lnTo>
                    <a:pt x="39307" y="476876"/>
                  </a:lnTo>
                  <a:cubicBezTo>
                    <a:pt x="26383" y="476806"/>
                    <a:pt x="15963" y="466273"/>
                    <a:pt x="16033" y="453348"/>
                  </a:cubicBezTo>
                  <a:cubicBezTo>
                    <a:pt x="16055" y="449308"/>
                    <a:pt x="17122" y="445343"/>
                    <a:pt x="19132" y="441838"/>
                  </a:cubicBezTo>
                  <a:lnTo>
                    <a:pt x="138730" y="234644"/>
                  </a:lnTo>
                  <a:lnTo>
                    <a:pt x="258328" y="27513"/>
                  </a:lnTo>
                  <a:cubicBezTo>
                    <a:pt x="262433" y="20273"/>
                    <a:pt x="270117" y="15802"/>
                    <a:pt x="278440" y="15813"/>
                  </a:cubicBezTo>
                  <a:moveTo>
                    <a:pt x="278440" y="1"/>
                  </a:moveTo>
                  <a:cubicBezTo>
                    <a:pt x="264408" y="-80"/>
                    <a:pt x="251425" y="7416"/>
                    <a:pt x="244477" y="19607"/>
                  </a:cubicBezTo>
                  <a:lnTo>
                    <a:pt x="125005" y="226738"/>
                  </a:lnTo>
                  <a:lnTo>
                    <a:pt x="5407" y="433932"/>
                  </a:lnTo>
                  <a:cubicBezTo>
                    <a:pt x="-5561" y="452605"/>
                    <a:pt x="686" y="476635"/>
                    <a:pt x="19359" y="487603"/>
                  </a:cubicBezTo>
                  <a:cubicBezTo>
                    <a:pt x="25406" y="491154"/>
                    <a:pt x="32294" y="493019"/>
                    <a:pt x="39307" y="493004"/>
                  </a:cubicBezTo>
                  <a:lnTo>
                    <a:pt x="517763" y="493004"/>
                  </a:lnTo>
                  <a:cubicBezTo>
                    <a:pt x="539387" y="493011"/>
                    <a:pt x="556919" y="475490"/>
                    <a:pt x="556925" y="453868"/>
                  </a:cubicBezTo>
                  <a:cubicBezTo>
                    <a:pt x="556931" y="446979"/>
                    <a:pt x="555116" y="440211"/>
                    <a:pt x="551663" y="434248"/>
                  </a:cubicBezTo>
                  <a:lnTo>
                    <a:pt x="432065" y="226738"/>
                  </a:lnTo>
                  <a:lnTo>
                    <a:pt x="312467" y="19607"/>
                  </a:lnTo>
                  <a:cubicBezTo>
                    <a:pt x="305508" y="7396"/>
                    <a:pt x="292495" y="-103"/>
                    <a:pt x="278440" y="1"/>
                  </a:cubicBezTo>
                  <a:close/>
                </a:path>
              </a:pathLst>
            </a:custGeom>
            <a:solidFill>
              <a:schemeClr val="accent2"/>
            </a:solidFill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8" name="Group 107" descr="Repair">
            <a:extLst>
              <a:ext uri="{FF2B5EF4-FFF2-40B4-BE49-F238E27FC236}">
                <a16:creationId xmlns:a16="http://schemas.microsoft.com/office/drawing/2014/main" id="{3BC0D338-F0F7-9E4E-8555-A68849E18EC9}"/>
              </a:ext>
            </a:extLst>
          </p:cNvPr>
          <p:cNvGrpSpPr/>
          <p:nvPr/>
        </p:nvGrpSpPr>
        <p:grpSpPr>
          <a:xfrm>
            <a:off x="10466659" y="940581"/>
            <a:ext cx="522386" cy="522534"/>
            <a:chOff x="577175" y="3214583"/>
            <a:chExt cx="522386" cy="522534"/>
          </a:xfrm>
        </p:grpSpPr>
        <p:sp>
          <p:nvSpPr>
            <p:cNvPr id="109" name="Picture Placeholder 91">
              <a:extLst>
                <a:ext uri="{FF2B5EF4-FFF2-40B4-BE49-F238E27FC236}">
                  <a16:creationId xmlns:a16="http://schemas.microsoft.com/office/drawing/2014/main" id="{5CFB9A08-2378-4C4E-9E4F-F2EC5599CB18}"/>
                </a:ext>
              </a:extLst>
            </p:cNvPr>
            <p:cNvSpPr/>
            <p:nvPr/>
          </p:nvSpPr>
          <p:spPr>
            <a:xfrm>
              <a:off x="577175" y="3472623"/>
              <a:ext cx="226197" cy="264077"/>
            </a:xfrm>
            <a:custGeom>
              <a:avLst/>
              <a:gdLst>
                <a:gd name="connsiteX0" fmla="*/ 226197 w 226197"/>
                <a:gd name="connsiteY0" fmla="*/ 90505 h 264077"/>
                <a:gd name="connsiteX1" fmla="*/ 215572 w 226197"/>
                <a:gd name="connsiteY1" fmla="*/ 78805 h 264077"/>
                <a:gd name="connsiteX2" fmla="*/ 146571 w 226197"/>
                <a:gd name="connsiteY2" fmla="*/ 147806 h 264077"/>
                <a:gd name="connsiteX3" fmla="*/ 148595 w 226197"/>
                <a:gd name="connsiteY3" fmla="*/ 152676 h 264077"/>
                <a:gd name="connsiteX4" fmla="*/ 111286 w 226197"/>
                <a:gd name="connsiteY4" fmla="*/ 242942 h 264077"/>
                <a:gd name="connsiteX5" fmla="*/ 71118 w 226197"/>
                <a:gd name="connsiteY5" fmla="*/ 246849 h 264077"/>
                <a:gd name="connsiteX6" fmla="*/ 103247 w 226197"/>
                <a:gd name="connsiteY6" fmla="*/ 214720 h 264077"/>
                <a:gd name="connsiteX7" fmla="*/ 91863 w 226197"/>
                <a:gd name="connsiteY7" fmla="*/ 172282 h 264077"/>
                <a:gd name="connsiteX8" fmla="*/ 49298 w 226197"/>
                <a:gd name="connsiteY8" fmla="*/ 160835 h 264077"/>
                <a:gd name="connsiteX9" fmla="*/ 17169 w 226197"/>
                <a:gd name="connsiteY9" fmla="*/ 192964 h 264077"/>
                <a:gd name="connsiteX10" fmla="*/ 70939 w 226197"/>
                <a:gd name="connsiteY10" fmla="*/ 111424 h 264077"/>
                <a:gd name="connsiteX11" fmla="*/ 111469 w 226197"/>
                <a:gd name="connsiteY11" fmla="*/ 115361 h 264077"/>
                <a:gd name="connsiteX12" fmla="*/ 116339 w 226197"/>
                <a:gd name="connsiteY12" fmla="*/ 117385 h 264077"/>
                <a:gd name="connsiteX13" fmla="*/ 222529 w 226197"/>
                <a:gd name="connsiteY13" fmla="*/ 11131 h 264077"/>
                <a:gd name="connsiteX14" fmla="*/ 211335 w 226197"/>
                <a:gd name="connsiteY14" fmla="*/ 0 h 264077"/>
                <a:gd name="connsiteX15" fmla="*/ 112418 w 226197"/>
                <a:gd name="connsiteY15" fmla="*/ 98917 h 264077"/>
                <a:gd name="connsiteX16" fmla="*/ 4593 w 226197"/>
                <a:gd name="connsiteY16" fmla="*/ 151658 h 264077"/>
                <a:gd name="connsiteX17" fmla="*/ 6101 w 226197"/>
                <a:gd name="connsiteY17" fmla="*/ 210799 h 264077"/>
                <a:gd name="connsiteX18" fmla="*/ 10529 w 226197"/>
                <a:gd name="connsiteY18" fmla="*/ 221930 h 264077"/>
                <a:gd name="connsiteX19" fmla="*/ 54042 w 226197"/>
                <a:gd name="connsiteY19" fmla="*/ 178607 h 264077"/>
                <a:gd name="connsiteX20" fmla="*/ 78961 w 226197"/>
                <a:gd name="connsiteY20" fmla="*/ 184931 h 264077"/>
                <a:gd name="connsiteX21" fmla="*/ 85285 w 226197"/>
                <a:gd name="connsiteY21" fmla="*/ 209787 h 264077"/>
                <a:gd name="connsiteX22" fmla="*/ 41899 w 226197"/>
                <a:gd name="connsiteY22" fmla="*/ 253490 h 264077"/>
                <a:gd name="connsiteX23" fmla="*/ 53030 w 226197"/>
                <a:gd name="connsiteY23" fmla="*/ 257917 h 264077"/>
                <a:gd name="connsiteX24" fmla="*/ 163383 w 226197"/>
                <a:gd name="connsiteY24" fmla="*/ 210921 h 264077"/>
                <a:gd name="connsiteX25" fmla="*/ 164912 w 226197"/>
                <a:gd name="connsiteY25" fmla="*/ 151664 h 264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26197" h="264077">
                  <a:moveTo>
                    <a:pt x="226197" y="90505"/>
                  </a:moveTo>
                  <a:lnTo>
                    <a:pt x="215572" y="78805"/>
                  </a:lnTo>
                  <a:lnTo>
                    <a:pt x="146571" y="147806"/>
                  </a:lnTo>
                  <a:lnTo>
                    <a:pt x="148595" y="152676"/>
                  </a:lnTo>
                  <a:cubicBezTo>
                    <a:pt x="163218" y="187905"/>
                    <a:pt x="146515" y="228318"/>
                    <a:pt x="111286" y="242942"/>
                  </a:cubicBezTo>
                  <a:cubicBezTo>
                    <a:pt x="98585" y="248215"/>
                    <a:pt x="84598" y="249575"/>
                    <a:pt x="71118" y="246849"/>
                  </a:cubicBezTo>
                  <a:lnTo>
                    <a:pt x="103247" y="214720"/>
                  </a:lnTo>
                  <a:lnTo>
                    <a:pt x="91863" y="172282"/>
                  </a:lnTo>
                  <a:lnTo>
                    <a:pt x="49298" y="160835"/>
                  </a:lnTo>
                  <a:lnTo>
                    <a:pt x="17169" y="192964"/>
                  </a:lnTo>
                  <a:cubicBezTo>
                    <a:pt x="9501" y="155599"/>
                    <a:pt x="33574" y="119092"/>
                    <a:pt x="70939" y="111424"/>
                  </a:cubicBezTo>
                  <a:cubicBezTo>
                    <a:pt x="84538" y="108633"/>
                    <a:pt x="98662" y="110005"/>
                    <a:pt x="111469" y="115361"/>
                  </a:cubicBezTo>
                  <a:lnTo>
                    <a:pt x="116339" y="117385"/>
                  </a:lnTo>
                  <a:lnTo>
                    <a:pt x="222529" y="11131"/>
                  </a:lnTo>
                  <a:lnTo>
                    <a:pt x="211335" y="0"/>
                  </a:lnTo>
                  <a:lnTo>
                    <a:pt x="112418" y="98917"/>
                  </a:lnTo>
                  <a:cubicBezTo>
                    <a:pt x="68079" y="83706"/>
                    <a:pt x="19804" y="107319"/>
                    <a:pt x="4593" y="151658"/>
                  </a:cubicBezTo>
                  <a:cubicBezTo>
                    <a:pt x="-2013" y="170915"/>
                    <a:pt x="-1478" y="191904"/>
                    <a:pt x="6101" y="210799"/>
                  </a:cubicBezTo>
                  <a:lnTo>
                    <a:pt x="10529" y="221930"/>
                  </a:lnTo>
                  <a:lnTo>
                    <a:pt x="54042" y="178607"/>
                  </a:lnTo>
                  <a:lnTo>
                    <a:pt x="78961" y="184931"/>
                  </a:lnTo>
                  <a:lnTo>
                    <a:pt x="85285" y="209787"/>
                  </a:lnTo>
                  <a:lnTo>
                    <a:pt x="41899" y="253490"/>
                  </a:lnTo>
                  <a:lnTo>
                    <a:pt x="53030" y="257917"/>
                  </a:lnTo>
                  <a:cubicBezTo>
                    <a:pt x="96481" y="275411"/>
                    <a:pt x="145888" y="254372"/>
                    <a:pt x="163383" y="210921"/>
                  </a:cubicBezTo>
                  <a:cubicBezTo>
                    <a:pt x="171003" y="191995"/>
                    <a:pt x="171546" y="170957"/>
                    <a:pt x="164912" y="151664"/>
                  </a:cubicBezTo>
                  <a:close/>
                </a:path>
              </a:pathLst>
            </a:custGeom>
            <a:solidFill>
              <a:schemeClr val="accent2"/>
            </a:solidFill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0" name="Picture Placeholder 91">
              <a:extLst>
                <a:ext uri="{FF2B5EF4-FFF2-40B4-BE49-F238E27FC236}">
                  <a16:creationId xmlns:a16="http://schemas.microsoft.com/office/drawing/2014/main" id="{3B6D4215-9F8D-9B42-BE8F-C0F48FCD76A7}"/>
                </a:ext>
              </a:extLst>
            </p:cNvPr>
            <p:cNvSpPr/>
            <p:nvPr/>
          </p:nvSpPr>
          <p:spPr>
            <a:xfrm>
              <a:off x="834110" y="3214583"/>
              <a:ext cx="265451" cy="233310"/>
            </a:xfrm>
            <a:custGeom>
              <a:avLst/>
              <a:gdLst>
                <a:gd name="connsiteX0" fmla="*/ 259309 w 265451"/>
                <a:gd name="connsiteY0" fmla="*/ 53250 h 233310"/>
                <a:gd name="connsiteX1" fmla="*/ 254818 w 265451"/>
                <a:gd name="connsiteY1" fmla="*/ 42118 h 233310"/>
                <a:gd name="connsiteX2" fmla="*/ 211115 w 265451"/>
                <a:gd name="connsiteY2" fmla="*/ 85632 h 233310"/>
                <a:gd name="connsiteX3" fmla="*/ 186196 w 265451"/>
                <a:gd name="connsiteY3" fmla="*/ 78927 h 233310"/>
                <a:gd name="connsiteX4" fmla="*/ 179492 w 265451"/>
                <a:gd name="connsiteY4" fmla="*/ 54072 h 233310"/>
                <a:gd name="connsiteX5" fmla="*/ 223005 w 265451"/>
                <a:gd name="connsiteY5" fmla="*/ 10559 h 233310"/>
                <a:gd name="connsiteX6" fmla="*/ 211874 w 265451"/>
                <a:gd name="connsiteY6" fmla="*/ 6131 h 233310"/>
                <a:gd name="connsiteX7" fmla="*/ 101565 w 265451"/>
                <a:gd name="connsiteY7" fmla="*/ 53231 h 233310"/>
                <a:gd name="connsiteX8" fmla="*/ 100055 w 265451"/>
                <a:gd name="connsiteY8" fmla="*/ 112385 h 233310"/>
                <a:gd name="connsiteX9" fmla="*/ 0 w 265451"/>
                <a:gd name="connsiteY9" fmla="*/ 212250 h 233310"/>
                <a:gd name="connsiteX10" fmla="*/ 11195 w 265451"/>
                <a:gd name="connsiteY10" fmla="*/ 223445 h 233310"/>
                <a:gd name="connsiteX11" fmla="*/ 118713 w 265451"/>
                <a:gd name="connsiteY11" fmla="*/ 116243 h 233310"/>
                <a:gd name="connsiteX12" fmla="*/ 116689 w 265451"/>
                <a:gd name="connsiteY12" fmla="*/ 111373 h 233310"/>
                <a:gd name="connsiteX13" fmla="*/ 154036 w 265451"/>
                <a:gd name="connsiteY13" fmla="*/ 21123 h 233310"/>
                <a:gd name="connsiteX14" fmla="*/ 194039 w 265451"/>
                <a:gd name="connsiteY14" fmla="*/ 17199 h 233310"/>
                <a:gd name="connsiteX15" fmla="*/ 161910 w 265451"/>
                <a:gd name="connsiteY15" fmla="*/ 49328 h 233310"/>
                <a:gd name="connsiteX16" fmla="*/ 173294 w 265451"/>
                <a:gd name="connsiteY16" fmla="*/ 91893 h 233310"/>
                <a:gd name="connsiteX17" fmla="*/ 215795 w 265451"/>
                <a:gd name="connsiteY17" fmla="*/ 103277 h 233310"/>
                <a:gd name="connsiteX18" fmla="*/ 247924 w 265451"/>
                <a:gd name="connsiteY18" fmla="*/ 71148 h 233310"/>
                <a:gd name="connsiteX19" fmla="*/ 194074 w 265451"/>
                <a:gd name="connsiteY19" fmla="*/ 152527 h 233310"/>
                <a:gd name="connsiteX20" fmla="*/ 153814 w 265451"/>
                <a:gd name="connsiteY20" fmla="*/ 148625 h 233310"/>
                <a:gd name="connsiteX21" fmla="*/ 148881 w 265451"/>
                <a:gd name="connsiteY21" fmla="*/ 146601 h 233310"/>
                <a:gd name="connsiteX22" fmla="*/ 74061 w 265451"/>
                <a:gd name="connsiteY22" fmla="*/ 221610 h 233310"/>
                <a:gd name="connsiteX23" fmla="*/ 84750 w 265451"/>
                <a:gd name="connsiteY23" fmla="*/ 233311 h 233310"/>
                <a:gd name="connsiteX24" fmla="*/ 152739 w 265451"/>
                <a:gd name="connsiteY24" fmla="*/ 165132 h 233310"/>
                <a:gd name="connsiteX25" fmla="*/ 260757 w 265451"/>
                <a:gd name="connsiteY25" fmla="*/ 112785 h 233310"/>
                <a:gd name="connsiteX26" fmla="*/ 259309 w 265451"/>
                <a:gd name="connsiteY26" fmla="*/ 53250 h 233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65451" h="233310">
                  <a:moveTo>
                    <a:pt x="259309" y="53250"/>
                  </a:moveTo>
                  <a:lnTo>
                    <a:pt x="254818" y="42118"/>
                  </a:lnTo>
                  <a:lnTo>
                    <a:pt x="211115" y="85632"/>
                  </a:lnTo>
                  <a:lnTo>
                    <a:pt x="186196" y="78927"/>
                  </a:lnTo>
                  <a:lnTo>
                    <a:pt x="179492" y="54072"/>
                  </a:lnTo>
                  <a:lnTo>
                    <a:pt x="223005" y="10559"/>
                  </a:lnTo>
                  <a:lnTo>
                    <a:pt x="211874" y="6131"/>
                  </a:lnTo>
                  <a:cubicBezTo>
                    <a:pt x="168407" y="-11324"/>
                    <a:pt x="119020" y="9764"/>
                    <a:pt x="101565" y="53231"/>
                  </a:cubicBezTo>
                  <a:cubicBezTo>
                    <a:pt x="93977" y="72128"/>
                    <a:pt x="93440" y="93125"/>
                    <a:pt x="100055" y="112385"/>
                  </a:cubicBezTo>
                  <a:lnTo>
                    <a:pt x="0" y="212250"/>
                  </a:lnTo>
                  <a:lnTo>
                    <a:pt x="11195" y="223445"/>
                  </a:lnTo>
                  <a:lnTo>
                    <a:pt x="118713" y="116243"/>
                  </a:lnTo>
                  <a:lnTo>
                    <a:pt x="116689" y="111373"/>
                  </a:lnTo>
                  <a:cubicBezTo>
                    <a:pt x="102080" y="76138"/>
                    <a:pt x="118801" y="35732"/>
                    <a:pt x="154036" y="21123"/>
                  </a:cubicBezTo>
                  <a:cubicBezTo>
                    <a:pt x="166687" y="15878"/>
                    <a:pt x="180610" y="14512"/>
                    <a:pt x="194039" y="17199"/>
                  </a:cubicBezTo>
                  <a:lnTo>
                    <a:pt x="161910" y="49328"/>
                  </a:lnTo>
                  <a:lnTo>
                    <a:pt x="173294" y="91893"/>
                  </a:lnTo>
                  <a:lnTo>
                    <a:pt x="215795" y="103277"/>
                  </a:lnTo>
                  <a:lnTo>
                    <a:pt x="247924" y="71148"/>
                  </a:lnTo>
                  <a:cubicBezTo>
                    <a:pt x="255526" y="108491"/>
                    <a:pt x="231417" y="144925"/>
                    <a:pt x="194074" y="152527"/>
                  </a:cubicBezTo>
                  <a:cubicBezTo>
                    <a:pt x="180566" y="155277"/>
                    <a:pt x="166543" y="153918"/>
                    <a:pt x="153814" y="148625"/>
                  </a:cubicBezTo>
                  <a:lnTo>
                    <a:pt x="148881" y="146601"/>
                  </a:lnTo>
                  <a:lnTo>
                    <a:pt x="74061" y="221610"/>
                  </a:lnTo>
                  <a:lnTo>
                    <a:pt x="84750" y="233311"/>
                  </a:lnTo>
                  <a:lnTo>
                    <a:pt x="152739" y="165132"/>
                  </a:lnTo>
                  <a:cubicBezTo>
                    <a:pt x="197022" y="180505"/>
                    <a:pt x="245383" y="157069"/>
                    <a:pt x="260757" y="112785"/>
                  </a:cubicBezTo>
                  <a:cubicBezTo>
                    <a:pt x="267480" y="93417"/>
                    <a:pt x="266968" y="72268"/>
                    <a:pt x="259309" y="53250"/>
                  </a:cubicBezTo>
                  <a:close/>
                </a:path>
              </a:pathLst>
            </a:custGeom>
            <a:solidFill>
              <a:schemeClr val="accent2"/>
            </a:solidFill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1" name="Picture Placeholder 91">
              <a:extLst>
                <a:ext uri="{FF2B5EF4-FFF2-40B4-BE49-F238E27FC236}">
                  <a16:creationId xmlns:a16="http://schemas.microsoft.com/office/drawing/2014/main" id="{8C09D240-E1C8-CF48-8739-209538B2A290}"/>
                </a:ext>
              </a:extLst>
            </p:cNvPr>
            <p:cNvSpPr/>
            <p:nvPr/>
          </p:nvSpPr>
          <p:spPr>
            <a:xfrm>
              <a:off x="586059" y="3224635"/>
              <a:ext cx="508497" cy="512482"/>
            </a:xfrm>
            <a:custGeom>
              <a:avLst/>
              <a:gdLst>
                <a:gd name="connsiteX0" fmla="*/ 502679 w 508497"/>
                <a:gd name="connsiteY0" fmla="*/ 417044 h 512482"/>
                <a:gd name="connsiteX1" fmla="*/ 361071 w 508497"/>
                <a:gd name="connsiteY1" fmla="*/ 275436 h 512482"/>
                <a:gd name="connsiteX2" fmla="*/ 331978 w 508497"/>
                <a:gd name="connsiteY2" fmla="*/ 260004 h 512482"/>
                <a:gd name="connsiteX3" fmla="*/ 324452 w 508497"/>
                <a:gd name="connsiteY3" fmla="*/ 243181 h 512482"/>
                <a:gd name="connsiteX4" fmla="*/ 309020 w 508497"/>
                <a:gd name="connsiteY4" fmla="*/ 227749 h 512482"/>
                <a:gd name="connsiteX5" fmla="*/ 273349 w 508497"/>
                <a:gd name="connsiteY5" fmla="*/ 227306 h 512482"/>
                <a:gd name="connsiteX6" fmla="*/ 256652 w 508497"/>
                <a:gd name="connsiteY6" fmla="*/ 244003 h 512482"/>
                <a:gd name="connsiteX7" fmla="*/ 83611 w 508497"/>
                <a:gd name="connsiteY7" fmla="*/ 70772 h 512482"/>
                <a:gd name="connsiteX8" fmla="*/ 83611 w 508497"/>
                <a:gd name="connsiteY8" fmla="*/ 35544 h 512482"/>
                <a:gd name="connsiteX9" fmla="*/ 28144 w 508497"/>
                <a:gd name="connsiteY9" fmla="*/ 0 h 512482"/>
                <a:gd name="connsiteX10" fmla="*/ 0 w 508497"/>
                <a:gd name="connsiteY10" fmla="*/ 28144 h 512482"/>
                <a:gd name="connsiteX11" fmla="*/ 27638 w 508497"/>
                <a:gd name="connsiteY11" fmla="*/ 75452 h 512482"/>
                <a:gd name="connsiteX12" fmla="*/ 38454 w 508497"/>
                <a:gd name="connsiteY12" fmla="*/ 78299 h 512482"/>
                <a:gd name="connsiteX13" fmla="*/ 41300 w 508497"/>
                <a:gd name="connsiteY13" fmla="*/ 67483 h 512482"/>
                <a:gd name="connsiteX14" fmla="*/ 19859 w 508497"/>
                <a:gd name="connsiteY14" fmla="*/ 30674 h 512482"/>
                <a:gd name="connsiteX15" fmla="*/ 30295 w 508497"/>
                <a:gd name="connsiteY15" fmla="*/ 20175 h 512482"/>
                <a:gd name="connsiteX16" fmla="*/ 67736 w 508497"/>
                <a:gd name="connsiteY16" fmla="*/ 44209 h 512482"/>
                <a:gd name="connsiteX17" fmla="*/ 67736 w 508497"/>
                <a:gd name="connsiteY17" fmla="*/ 77350 h 512482"/>
                <a:gd name="connsiteX18" fmla="*/ 245521 w 508497"/>
                <a:gd name="connsiteY18" fmla="*/ 255134 h 512482"/>
                <a:gd name="connsiteX19" fmla="*/ 221361 w 508497"/>
                <a:gd name="connsiteY19" fmla="*/ 279294 h 512482"/>
                <a:gd name="connsiteX20" fmla="*/ 221930 w 508497"/>
                <a:gd name="connsiteY20" fmla="*/ 314902 h 512482"/>
                <a:gd name="connsiteX21" fmla="*/ 235402 w 508497"/>
                <a:gd name="connsiteY21" fmla="*/ 328057 h 512482"/>
                <a:gd name="connsiteX22" fmla="*/ 246533 w 508497"/>
                <a:gd name="connsiteY22" fmla="*/ 316862 h 512482"/>
                <a:gd name="connsiteX23" fmla="*/ 233441 w 508497"/>
                <a:gd name="connsiteY23" fmla="*/ 303771 h 512482"/>
                <a:gd name="connsiteX24" fmla="*/ 230405 w 508497"/>
                <a:gd name="connsiteY24" fmla="*/ 296814 h 512482"/>
                <a:gd name="connsiteX25" fmla="*/ 232872 w 508497"/>
                <a:gd name="connsiteY25" fmla="*/ 290489 h 512482"/>
                <a:gd name="connsiteX26" fmla="*/ 284923 w 508497"/>
                <a:gd name="connsiteY26" fmla="*/ 238437 h 512482"/>
                <a:gd name="connsiteX27" fmla="*/ 298142 w 508497"/>
                <a:gd name="connsiteY27" fmla="*/ 239007 h 512482"/>
                <a:gd name="connsiteX28" fmla="*/ 313574 w 508497"/>
                <a:gd name="connsiteY28" fmla="*/ 254439 h 512482"/>
                <a:gd name="connsiteX29" fmla="*/ 316609 w 508497"/>
                <a:gd name="connsiteY29" fmla="*/ 261332 h 512482"/>
                <a:gd name="connsiteX30" fmla="*/ 314143 w 508497"/>
                <a:gd name="connsiteY30" fmla="*/ 267657 h 512482"/>
                <a:gd name="connsiteX31" fmla="*/ 314143 w 508497"/>
                <a:gd name="connsiteY31" fmla="*/ 267657 h 512482"/>
                <a:gd name="connsiteX32" fmla="*/ 259751 w 508497"/>
                <a:gd name="connsiteY32" fmla="*/ 322049 h 512482"/>
                <a:gd name="connsiteX33" fmla="*/ 259751 w 508497"/>
                <a:gd name="connsiteY33" fmla="*/ 333243 h 512482"/>
                <a:gd name="connsiteX34" fmla="*/ 270946 w 508497"/>
                <a:gd name="connsiteY34" fmla="*/ 333243 h 512482"/>
                <a:gd name="connsiteX35" fmla="*/ 328436 w 508497"/>
                <a:gd name="connsiteY35" fmla="*/ 275753 h 512482"/>
                <a:gd name="connsiteX36" fmla="*/ 351648 w 508497"/>
                <a:gd name="connsiteY36" fmla="*/ 288022 h 512482"/>
                <a:gd name="connsiteX37" fmla="*/ 488386 w 508497"/>
                <a:gd name="connsiteY37" fmla="*/ 425076 h 512482"/>
                <a:gd name="connsiteX38" fmla="*/ 491168 w 508497"/>
                <a:gd name="connsiteY38" fmla="*/ 436650 h 512482"/>
                <a:gd name="connsiteX39" fmla="*/ 432413 w 508497"/>
                <a:gd name="connsiteY39" fmla="*/ 495406 h 512482"/>
                <a:gd name="connsiteX40" fmla="*/ 421851 w 508497"/>
                <a:gd name="connsiteY40" fmla="*/ 493319 h 512482"/>
                <a:gd name="connsiteX41" fmla="*/ 278346 w 508497"/>
                <a:gd name="connsiteY41" fmla="*/ 349877 h 512482"/>
                <a:gd name="connsiteX42" fmla="*/ 267088 w 508497"/>
                <a:gd name="connsiteY42" fmla="*/ 349814 h 512482"/>
                <a:gd name="connsiteX43" fmla="*/ 267025 w 508497"/>
                <a:gd name="connsiteY43" fmla="*/ 361071 h 512482"/>
                <a:gd name="connsiteX44" fmla="*/ 414008 w 508497"/>
                <a:gd name="connsiteY44" fmla="*/ 507929 h 512482"/>
                <a:gd name="connsiteX45" fmla="*/ 437599 w 508497"/>
                <a:gd name="connsiteY45" fmla="*/ 512482 h 512482"/>
                <a:gd name="connsiteX46" fmla="*/ 508498 w 508497"/>
                <a:gd name="connsiteY46" fmla="*/ 441584 h 512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508497" h="512482">
                  <a:moveTo>
                    <a:pt x="502679" y="417044"/>
                  </a:moveTo>
                  <a:lnTo>
                    <a:pt x="361071" y="275436"/>
                  </a:lnTo>
                  <a:lnTo>
                    <a:pt x="331978" y="260004"/>
                  </a:lnTo>
                  <a:cubicBezTo>
                    <a:pt x="331626" y="253661"/>
                    <a:pt x="328946" y="247671"/>
                    <a:pt x="324452" y="243181"/>
                  </a:cubicBezTo>
                  <a:lnTo>
                    <a:pt x="309020" y="227749"/>
                  </a:lnTo>
                  <a:cubicBezTo>
                    <a:pt x="299275" y="217817"/>
                    <a:pt x="283338" y="217619"/>
                    <a:pt x="273349" y="227306"/>
                  </a:cubicBezTo>
                  <a:lnTo>
                    <a:pt x="256652" y="244003"/>
                  </a:lnTo>
                  <a:lnTo>
                    <a:pt x="83611" y="70772"/>
                  </a:lnTo>
                  <a:lnTo>
                    <a:pt x="83611" y="35544"/>
                  </a:lnTo>
                  <a:lnTo>
                    <a:pt x="28144" y="0"/>
                  </a:lnTo>
                  <a:lnTo>
                    <a:pt x="0" y="28144"/>
                  </a:lnTo>
                  <a:lnTo>
                    <a:pt x="27638" y="75452"/>
                  </a:lnTo>
                  <a:cubicBezTo>
                    <a:pt x="29839" y="79225"/>
                    <a:pt x="34681" y="80499"/>
                    <a:pt x="38454" y="78299"/>
                  </a:cubicBezTo>
                  <a:cubicBezTo>
                    <a:pt x="42226" y="76098"/>
                    <a:pt x="43500" y="71256"/>
                    <a:pt x="41300" y="67483"/>
                  </a:cubicBezTo>
                  <a:lnTo>
                    <a:pt x="19859" y="30674"/>
                  </a:lnTo>
                  <a:lnTo>
                    <a:pt x="30295" y="20175"/>
                  </a:lnTo>
                  <a:lnTo>
                    <a:pt x="67736" y="44209"/>
                  </a:lnTo>
                  <a:lnTo>
                    <a:pt x="67736" y="77350"/>
                  </a:lnTo>
                  <a:lnTo>
                    <a:pt x="245521" y="255134"/>
                  </a:lnTo>
                  <a:lnTo>
                    <a:pt x="221361" y="279294"/>
                  </a:lnTo>
                  <a:cubicBezTo>
                    <a:pt x="211750" y="289309"/>
                    <a:pt x="212004" y="305199"/>
                    <a:pt x="221930" y="314902"/>
                  </a:cubicBezTo>
                  <a:lnTo>
                    <a:pt x="235402" y="328057"/>
                  </a:lnTo>
                  <a:lnTo>
                    <a:pt x="246533" y="316862"/>
                  </a:lnTo>
                  <a:lnTo>
                    <a:pt x="233441" y="303771"/>
                  </a:lnTo>
                  <a:cubicBezTo>
                    <a:pt x="231570" y="301929"/>
                    <a:pt x="230482" y="299437"/>
                    <a:pt x="230405" y="296814"/>
                  </a:cubicBezTo>
                  <a:cubicBezTo>
                    <a:pt x="230325" y="294456"/>
                    <a:pt x="231217" y="292170"/>
                    <a:pt x="232872" y="290489"/>
                  </a:cubicBezTo>
                  <a:lnTo>
                    <a:pt x="284923" y="238437"/>
                  </a:lnTo>
                  <a:cubicBezTo>
                    <a:pt x="288745" y="234982"/>
                    <a:pt x="294631" y="235236"/>
                    <a:pt x="298142" y="239007"/>
                  </a:cubicBezTo>
                  <a:lnTo>
                    <a:pt x="313574" y="254439"/>
                  </a:lnTo>
                  <a:cubicBezTo>
                    <a:pt x="315435" y="256260"/>
                    <a:pt x="316522" y="258729"/>
                    <a:pt x="316609" y="261332"/>
                  </a:cubicBezTo>
                  <a:cubicBezTo>
                    <a:pt x="316675" y="263687"/>
                    <a:pt x="315785" y="265968"/>
                    <a:pt x="314143" y="267657"/>
                  </a:cubicBezTo>
                  <a:lnTo>
                    <a:pt x="314143" y="267657"/>
                  </a:lnTo>
                  <a:lnTo>
                    <a:pt x="259751" y="322049"/>
                  </a:lnTo>
                  <a:cubicBezTo>
                    <a:pt x="256660" y="325140"/>
                    <a:pt x="256660" y="330152"/>
                    <a:pt x="259751" y="333243"/>
                  </a:cubicBezTo>
                  <a:cubicBezTo>
                    <a:pt x="262843" y="336335"/>
                    <a:pt x="267854" y="336335"/>
                    <a:pt x="270946" y="333243"/>
                  </a:cubicBezTo>
                  <a:lnTo>
                    <a:pt x="328436" y="275753"/>
                  </a:lnTo>
                  <a:lnTo>
                    <a:pt x="351648" y="288022"/>
                  </a:lnTo>
                  <a:lnTo>
                    <a:pt x="488386" y="425076"/>
                  </a:lnTo>
                  <a:lnTo>
                    <a:pt x="491168" y="436650"/>
                  </a:lnTo>
                  <a:lnTo>
                    <a:pt x="432413" y="495406"/>
                  </a:lnTo>
                  <a:lnTo>
                    <a:pt x="421851" y="493319"/>
                  </a:lnTo>
                  <a:lnTo>
                    <a:pt x="278346" y="349877"/>
                  </a:lnTo>
                  <a:cubicBezTo>
                    <a:pt x="275254" y="346751"/>
                    <a:pt x="270214" y="346722"/>
                    <a:pt x="267088" y="349814"/>
                  </a:cubicBezTo>
                  <a:cubicBezTo>
                    <a:pt x="263962" y="352905"/>
                    <a:pt x="263933" y="357945"/>
                    <a:pt x="267025" y="361071"/>
                  </a:cubicBezTo>
                  <a:lnTo>
                    <a:pt x="414008" y="507929"/>
                  </a:lnTo>
                  <a:lnTo>
                    <a:pt x="437599" y="512482"/>
                  </a:lnTo>
                  <a:lnTo>
                    <a:pt x="508498" y="441584"/>
                  </a:lnTo>
                  <a:close/>
                </a:path>
              </a:pathLst>
            </a:custGeom>
            <a:solidFill>
              <a:schemeClr val="accent2"/>
            </a:solidFill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2" name="TextBox 111">
            <a:extLst>
              <a:ext uri="{FF2B5EF4-FFF2-40B4-BE49-F238E27FC236}">
                <a16:creationId xmlns:a16="http://schemas.microsoft.com/office/drawing/2014/main" id="{D1C8D8E5-56CF-7A4A-8459-546C55E3DF76}"/>
              </a:ext>
            </a:extLst>
          </p:cNvPr>
          <p:cNvSpPr txBox="1"/>
          <p:nvPr/>
        </p:nvSpPr>
        <p:spPr>
          <a:xfrm>
            <a:off x="603681" y="1904500"/>
            <a:ext cx="1443176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800" dirty="0">
                <a:solidFill>
                  <a:schemeClr val="accent2"/>
                </a:solidFill>
              </a:rPr>
              <a:t>Uplink configured as a trunk</a:t>
            </a:r>
            <a:endParaRPr lang="en-US" sz="800" dirty="0">
              <a:solidFill>
                <a:schemeClr val="tx2"/>
              </a:solidFill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1CC30690-D51E-1345-961E-BE557CD08506}"/>
              </a:ext>
            </a:extLst>
          </p:cNvPr>
          <p:cNvSpPr txBox="1"/>
          <p:nvPr/>
        </p:nvSpPr>
        <p:spPr>
          <a:xfrm>
            <a:off x="614185" y="1777583"/>
            <a:ext cx="1443176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800" dirty="0">
                <a:solidFill>
                  <a:srgbClr val="FFC000"/>
                </a:solidFill>
              </a:rPr>
              <a:t>VLAN 300 </a:t>
            </a:r>
            <a:r>
              <a:rPr lang="en-US" sz="800" dirty="0">
                <a:solidFill>
                  <a:schemeClr val="tx2"/>
                </a:solidFill>
              </a:rPr>
              <a:t>– Service Interface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DF998302-A39D-7F4E-A5E2-2846F1BEAAD1}"/>
              </a:ext>
            </a:extLst>
          </p:cNvPr>
          <p:cNvSpPr txBox="1"/>
          <p:nvPr/>
        </p:nvSpPr>
        <p:spPr>
          <a:xfrm>
            <a:off x="6087424" y="1901482"/>
            <a:ext cx="1443176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800" dirty="0">
                <a:solidFill>
                  <a:schemeClr val="accent2"/>
                </a:solidFill>
              </a:rPr>
              <a:t>Uplink configured as a trunk</a:t>
            </a:r>
            <a:endParaRPr lang="en-US" sz="800" dirty="0">
              <a:solidFill>
                <a:schemeClr val="tx2"/>
              </a:solidFill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DBDCDEE8-D765-4E4A-B273-758EF8D44C9B}"/>
              </a:ext>
            </a:extLst>
          </p:cNvPr>
          <p:cNvSpPr txBox="1"/>
          <p:nvPr/>
        </p:nvSpPr>
        <p:spPr>
          <a:xfrm>
            <a:off x="6097928" y="1774565"/>
            <a:ext cx="1443176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800" dirty="0">
                <a:solidFill>
                  <a:srgbClr val="FFC000"/>
                </a:solidFill>
              </a:rPr>
              <a:t>VLAN 300 </a:t>
            </a:r>
            <a:r>
              <a:rPr lang="en-US" sz="800" dirty="0">
                <a:solidFill>
                  <a:schemeClr val="tx2"/>
                </a:solidFill>
              </a:rPr>
              <a:t>– Service Interface</a:t>
            </a:r>
          </a:p>
        </p:txBody>
      </p: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D46A2F7E-D063-0746-B051-608A869B9AE2}"/>
              </a:ext>
            </a:extLst>
          </p:cNvPr>
          <p:cNvCxnSpPr>
            <a:cxnSpLocks/>
            <a:endCxn id="118" idx="2"/>
          </p:cNvCxnSpPr>
          <p:nvPr/>
        </p:nvCxnSpPr>
        <p:spPr bwMode="gray">
          <a:xfrm flipH="1" flipV="1">
            <a:off x="1048192" y="5380616"/>
            <a:ext cx="927623" cy="334461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816D32EC-2ACE-4A40-B70B-96A75DF0A269}"/>
              </a:ext>
            </a:extLst>
          </p:cNvPr>
          <p:cNvCxnSpPr>
            <a:cxnSpLocks/>
            <a:endCxn id="118" idx="0"/>
          </p:cNvCxnSpPr>
          <p:nvPr/>
        </p:nvCxnSpPr>
        <p:spPr bwMode="gray">
          <a:xfrm flipH="1">
            <a:off x="1048192" y="4917626"/>
            <a:ext cx="702821" cy="225262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Rectangle 117">
            <a:extLst>
              <a:ext uri="{FF2B5EF4-FFF2-40B4-BE49-F238E27FC236}">
                <a16:creationId xmlns:a16="http://schemas.microsoft.com/office/drawing/2014/main" id="{EA6E40AC-9B06-3B4C-A9A0-6DEFDEB03E42}"/>
              </a:ext>
            </a:extLst>
          </p:cNvPr>
          <p:cNvSpPr/>
          <p:nvPr/>
        </p:nvSpPr>
        <p:spPr>
          <a:xfrm>
            <a:off x="705916" y="5142888"/>
            <a:ext cx="684552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VLAN300</a:t>
            </a:r>
          </a:p>
        </p:txBody>
      </p: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5EB999BB-AE17-6A4E-BDAB-9E6DEF38002C}"/>
              </a:ext>
            </a:extLst>
          </p:cNvPr>
          <p:cNvCxnSpPr>
            <a:cxnSpLocks/>
            <a:endCxn id="121" idx="2"/>
          </p:cNvCxnSpPr>
          <p:nvPr/>
        </p:nvCxnSpPr>
        <p:spPr bwMode="gray">
          <a:xfrm flipH="1" flipV="1">
            <a:off x="4926888" y="5380956"/>
            <a:ext cx="927623" cy="334461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A3B518AB-EFC4-444F-A659-90DED0DDED1C}"/>
              </a:ext>
            </a:extLst>
          </p:cNvPr>
          <p:cNvCxnSpPr>
            <a:cxnSpLocks/>
            <a:endCxn id="121" idx="0"/>
          </p:cNvCxnSpPr>
          <p:nvPr/>
        </p:nvCxnSpPr>
        <p:spPr bwMode="gray">
          <a:xfrm flipH="1">
            <a:off x="4926888" y="4917966"/>
            <a:ext cx="702821" cy="225262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Rectangle 120">
            <a:extLst>
              <a:ext uri="{FF2B5EF4-FFF2-40B4-BE49-F238E27FC236}">
                <a16:creationId xmlns:a16="http://schemas.microsoft.com/office/drawing/2014/main" id="{82A03E00-05E0-7042-8B75-270ACE0C90C9}"/>
              </a:ext>
            </a:extLst>
          </p:cNvPr>
          <p:cNvSpPr/>
          <p:nvPr/>
        </p:nvSpPr>
        <p:spPr>
          <a:xfrm>
            <a:off x="4584612" y="5143228"/>
            <a:ext cx="684552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VLAN300</a:t>
            </a:r>
          </a:p>
        </p:txBody>
      </p:sp>
    </p:spTree>
    <p:extLst>
      <p:ext uri="{BB962C8B-B14F-4D97-AF65-F5344CB8AC3E}">
        <p14:creationId xmlns:p14="http://schemas.microsoft.com/office/powerpoint/2010/main" val="3549226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404A898-2EEA-A848-AA04-D3737B471A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NSX-T Configuration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4BD1782-C531-484B-9DD7-5C5EDA4AAD8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16505" y="1275471"/>
            <a:ext cx="5260834" cy="4586065"/>
          </a:xfrm>
        </p:spPr>
        <p:txBody>
          <a:bodyPr/>
          <a:lstStyle/>
          <a:p>
            <a:r>
              <a:rPr lang="en-US" sz="800" dirty="0">
                <a:solidFill>
                  <a:srgbClr val="92D050"/>
                </a:solidFill>
              </a:rPr>
              <a:t>packer@tenant01-service-interface-01:~$ </a:t>
            </a:r>
            <a:r>
              <a:rPr lang="en-US" sz="800" dirty="0" err="1">
                <a:solidFill>
                  <a:srgbClr val="FFFF00"/>
                </a:solidFill>
              </a:rPr>
              <a:t>arp</a:t>
            </a:r>
            <a:r>
              <a:rPr lang="en-US" sz="800" dirty="0">
                <a:solidFill>
                  <a:srgbClr val="FFFF00"/>
                </a:solidFill>
              </a:rPr>
              <a:t> -a</a:t>
            </a:r>
          </a:p>
          <a:p>
            <a:r>
              <a:rPr lang="en-US" sz="800" dirty="0"/>
              <a:t>_gateway (172.31.210.1) at 00:50:56:ab:84:94 [ether] on ens192</a:t>
            </a:r>
          </a:p>
          <a:p>
            <a:endParaRPr lang="en-US" sz="800" dirty="0"/>
          </a:p>
          <a:p>
            <a:endParaRPr lang="en-US" sz="800" dirty="0"/>
          </a:p>
          <a:p>
            <a:endParaRPr lang="en-US" sz="800" dirty="0"/>
          </a:p>
          <a:p>
            <a:endParaRPr lang="en-US" sz="800" dirty="0"/>
          </a:p>
          <a:p>
            <a:endParaRPr lang="en-US" sz="800" dirty="0"/>
          </a:p>
          <a:p>
            <a:endParaRPr lang="en-US" sz="800" dirty="0"/>
          </a:p>
          <a:p>
            <a:r>
              <a:rPr lang="en-US" sz="800" dirty="0">
                <a:solidFill>
                  <a:srgbClr val="92D050"/>
                </a:solidFill>
              </a:rPr>
              <a:t>packer@tenant01-service-interface-01:~$ </a:t>
            </a:r>
            <a:r>
              <a:rPr lang="en-US" sz="800" dirty="0">
                <a:solidFill>
                  <a:srgbClr val="FFFF00"/>
                </a:solidFill>
              </a:rPr>
              <a:t>ping 10.1.1.10 -c 1</a:t>
            </a:r>
          </a:p>
          <a:p>
            <a:r>
              <a:rPr lang="en-US" sz="800" dirty="0"/>
              <a:t>PING 10.1.1.10 (10.1.1.10) 56(84) bytes of data.</a:t>
            </a:r>
          </a:p>
          <a:p>
            <a:r>
              <a:rPr lang="en-US" sz="800" dirty="0">
                <a:solidFill>
                  <a:srgbClr val="00B0F0"/>
                </a:solidFill>
              </a:rPr>
              <a:t>64 bytes from 10.1.1.10: </a:t>
            </a:r>
            <a:r>
              <a:rPr lang="en-US" sz="800" dirty="0" err="1">
                <a:solidFill>
                  <a:srgbClr val="00B0F0"/>
                </a:solidFill>
              </a:rPr>
              <a:t>icmp_seq</a:t>
            </a:r>
            <a:r>
              <a:rPr lang="en-US" sz="800" dirty="0">
                <a:solidFill>
                  <a:srgbClr val="00B0F0"/>
                </a:solidFill>
              </a:rPr>
              <a:t>=1 </a:t>
            </a:r>
            <a:r>
              <a:rPr lang="en-US" sz="800" dirty="0" err="1">
                <a:solidFill>
                  <a:srgbClr val="00B0F0"/>
                </a:solidFill>
              </a:rPr>
              <a:t>ttl</a:t>
            </a:r>
            <a:r>
              <a:rPr lang="en-US" sz="800" dirty="0">
                <a:solidFill>
                  <a:srgbClr val="00B0F0"/>
                </a:solidFill>
              </a:rPr>
              <a:t>=62 time=0.674 </a:t>
            </a:r>
            <a:r>
              <a:rPr lang="en-US" sz="800" dirty="0" err="1">
                <a:solidFill>
                  <a:srgbClr val="00B0F0"/>
                </a:solidFill>
              </a:rPr>
              <a:t>ms</a:t>
            </a:r>
            <a:endParaRPr lang="en-US" sz="800" dirty="0"/>
          </a:p>
          <a:p>
            <a:endParaRPr lang="en-US" sz="800" dirty="0">
              <a:solidFill>
                <a:srgbClr val="92D050"/>
              </a:solidFill>
            </a:endParaRPr>
          </a:p>
          <a:p>
            <a:endParaRPr lang="en-US" sz="800" dirty="0">
              <a:solidFill>
                <a:srgbClr val="92D050"/>
              </a:solidFill>
            </a:endParaRPr>
          </a:p>
          <a:p>
            <a:endParaRPr lang="en-US" sz="800" dirty="0">
              <a:solidFill>
                <a:srgbClr val="92D050"/>
              </a:solidFill>
            </a:endParaRPr>
          </a:p>
          <a:p>
            <a:endParaRPr lang="en-US" sz="800" dirty="0">
              <a:solidFill>
                <a:srgbClr val="92D050"/>
              </a:solidFill>
            </a:endParaRPr>
          </a:p>
          <a:p>
            <a:endParaRPr lang="en-US" sz="800" dirty="0">
              <a:solidFill>
                <a:srgbClr val="92D050"/>
              </a:solidFill>
            </a:endParaRPr>
          </a:p>
          <a:p>
            <a:endParaRPr lang="en-US" sz="800" dirty="0">
              <a:solidFill>
                <a:srgbClr val="92D050"/>
              </a:solidFill>
            </a:endParaRPr>
          </a:p>
          <a:p>
            <a:endParaRPr lang="en-US" sz="800" dirty="0">
              <a:solidFill>
                <a:srgbClr val="92D050"/>
              </a:solidFill>
            </a:endParaRPr>
          </a:p>
          <a:p>
            <a:endParaRPr lang="en-US" sz="800" dirty="0">
              <a:solidFill>
                <a:srgbClr val="92D050"/>
              </a:solidFill>
            </a:endParaRPr>
          </a:p>
          <a:p>
            <a:r>
              <a:rPr lang="en-US" sz="800" dirty="0">
                <a:solidFill>
                  <a:srgbClr val="92D050"/>
                </a:solidFill>
              </a:rPr>
              <a:t>packer@tenant01-service-interface-01:~$ </a:t>
            </a:r>
            <a:r>
              <a:rPr lang="en-US" sz="800" dirty="0">
                <a:solidFill>
                  <a:srgbClr val="FFFF00"/>
                </a:solidFill>
              </a:rPr>
              <a:t>ping 172.31.100.30 -c 1</a:t>
            </a:r>
          </a:p>
          <a:p>
            <a:r>
              <a:rPr lang="en-US" sz="800" dirty="0"/>
              <a:t>PING 172.31.100.30 (172.31.100.30) 56(84) bytes of data.</a:t>
            </a:r>
          </a:p>
          <a:p>
            <a:r>
              <a:rPr lang="en-US" sz="800" dirty="0">
                <a:solidFill>
                  <a:srgbClr val="00B0F0"/>
                </a:solidFill>
              </a:rPr>
              <a:t>64 bytes from 172.31.100.30: </a:t>
            </a:r>
            <a:r>
              <a:rPr lang="en-US" sz="800" dirty="0" err="1">
                <a:solidFill>
                  <a:srgbClr val="00B0F0"/>
                </a:solidFill>
              </a:rPr>
              <a:t>icmp_seq</a:t>
            </a:r>
            <a:r>
              <a:rPr lang="en-US" sz="800" dirty="0">
                <a:solidFill>
                  <a:srgbClr val="00B0F0"/>
                </a:solidFill>
              </a:rPr>
              <a:t>=1 </a:t>
            </a:r>
            <a:r>
              <a:rPr lang="en-US" sz="800" dirty="0" err="1">
                <a:solidFill>
                  <a:srgbClr val="00B0F0"/>
                </a:solidFill>
              </a:rPr>
              <a:t>ttl</a:t>
            </a:r>
            <a:r>
              <a:rPr lang="en-US" sz="800" dirty="0">
                <a:solidFill>
                  <a:srgbClr val="00B0F0"/>
                </a:solidFill>
              </a:rPr>
              <a:t>=60 time=0.920 </a:t>
            </a:r>
            <a:r>
              <a:rPr lang="en-US" sz="800" dirty="0" err="1">
                <a:solidFill>
                  <a:srgbClr val="00B0F0"/>
                </a:solidFill>
              </a:rPr>
              <a:t>ms</a:t>
            </a:r>
            <a:endParaRPr lang="en-US" sz="800" dirty="0"/>
          </a:p>
        </p:txBody>
      </p:sp>
      <p:sp>
        <p:nvSpPr>
          <p:cNvPr id="8" name="Subtitle 3">
            <a:extLst>
              <a:ext uri="{FF2B5EF4-FFF2-40B4-BE49-F238E27FC236}">
                <a16:creationId xmlns:a16="http://schemas.microsoft.com/office/drawing/2014/main" id="{0F7B2A6B-BD7A-CA46-821D-73AAB8A0457E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62687" cy="247743"/>
          </a:xfrm>
        </p:spPr>
        <p:txBody>
          <a:bodyPr/>
          <a:lstStyle/>
          <a:p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Connectivity on the Virtual machine on the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</a:rPr>
              <a:t>dvPG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Arrow: Pentagon 112">
            <a:extLst>
              <a:ext uri="{FF2B5EF4-FFF2-40B4-BE49-F238E27FC236}">
                <a16:creationId xmlns:a16="http://schemas.microsoft.com/office/drawing/2014/main" id="{50B29358-97D1-CC49-A6BE-601F435BF5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gray">
          <a:xfrm flipH="1">
            <a:off x="6471773" y="1333981"/>
            <a:ext cx="4825701" cy="424732"/>
          </a:xfrm>
          <a:prstGeom prst="homePlat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73152" rIns="182880" bIns="73152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</a:rPr>
              <a:t>T0-SR EDGE 02 MAC Interface </a:t>
            </a:r>
          </a:p>
        </p:txBody>
      </p:sp>
      <p:sp>
        <p:nvSpPr>
          <p:cNvPr id="12" name="Arrow: Pentagon 112">
            <a:extLst>
              <a:ext uri="{FF2B5EF4-FFF2-40B4-BE49-F238E27FC236}">
                <a16:creationId xmlns:a16="http://schemas.microsoft.com/office/drawing/2014/main" id="{C32B22CB-49F9-9043-8829-1B7828B411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gray">
          <a:xfrm flipH="1">
            <a:off x="6471773" y="4474414"/>
            <a:ext cx="4825704" cy="424732"/>
          </a:xfrm>
          <a:prstGeom prst="homePlat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73152" rIns="182880" bIns="73152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</a:rPr>
              <a:t>Successful ping to Northbound VM</a:t>
            </a:r>
          </a:p>
        </p:txBody>
      </p:sp>
      <p:sp>
        <p:nvSpPr>
          <p:cNvPr id="14" name="Arrow: Pentagon 112">
            <a:extLst>
              <a:ext uri="{FF2B5EF4-FFF2-40B4-BE49-F238E27FC236}">
                <a16:creationId xmlns:a16="http://schemas.microsoft.com/office/drawing/2014/main" id="{A16B1D3A-8C6D-1147-B7E4-630E906B6C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gray">
          <a:xfrm flipH="1">
            <a:off x="6471772" y="2645946"/>
            <a:ext cx="4825703" cy="424732"/>
          </a:xfrm>
          <a:prstGeom prst="homePlat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73152" rIns="182880" bIns="73152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</a:rPr>
              <a:t>Successful ping to Overlay VM</a:t>
            </a:r>
          </a:p>
        </p:txBody>
      </p:sp>
    </p:spTree>
    <p:extLst>
      <p:ext uri="{BB962C8B-B14F-4D97-AF65-F5344CB8AC3E}">
        <p14:creationId xmlns:p14="http://schemas.microsoft.com/office/powerpoint/2010/main" val="3815794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2036F9E-F4B3-C947-9F03-4B1AEA50CE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021" y="633994"/>
            <a:ext cx="8301633" cy="1229360"/>
          </a:xfrm>
        </p:spPr>
        <p:txBody>
          <a:bodyPr/>
          <a:lstStyle/>
          <a:p>
            <a:r>
              <a:rPr lang="en-US" dirty="0"/>
              <a:t>Service Interface Introduction</a:t>
            </a:r>
          </a:p>
        </p:txBody>
      </p:sp>
    </p:spTree>
    <p:extLst>
      <p:ext uri="{BB962C8B-B14F-4D97-AF65-F5344CB8AC3E}">
        <p14:creationId xmlns:p14="http://schemas.microsoft.com/office/powerpoint/2010/main" val="511779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7CD349-E8FA-4C59-823E-07107AE43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NSX-T Configuration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9B6555F-1EAF-4F7A-8578-4612F0A9F50E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Representation within vSphere and NSX-T Edge VM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DB403A4-D178-444A-AE5E-CB7EE7E8A52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50374" y="1600200"/>
            <a:ext cx="3838451" cy="4572000"/>
          </a:xfrm>
        </p:spPr>
        <p:txBody>
          <a:bodyPr/>
          <a:lstStyle/>
          <a:p>
            <a:r>
              <a:rPr lang="en-US" sz="1200" dirty="0"/>
              <a:t>Only Service Interface traffic is represented in this diagram for simplicity reason</a:t>
            </a:r>
          </a:p>
          <a:p>
            <a:pPr>
              <a:buNone/>
            </a:pPr>
            <a:endParaRPr lang="en-US" sz="1200" dirty="0"/>
          </a:p>
          <a:p>
            <a:pPr>
              <a:buNone/>
            </a:pPr>
            <a:r>
              <a:rPr lang="en-US" sz="1200" dirty="0"/>
              <a:t>If multiple Edge Node are hosted by the same </a:t>
            </a:r>
            <a:r>
              <a:rPr lang="en-US" sz="1200" dirty="0" err="1"/>
              <a:t>ESXi</a:t>
            </a:r>
            <a:r>
              <a:rPr lang="en-US" sz="1200" dirty="0"/>
              <a:t> hypervisor, all traffic will be pinned to the same uplink. In this case, all edges have been deployed with the same uplink profile.</a:t>
            </a:r>
          </a:p>
          <a:p>
            <a:pPr>
              <a:buNone/>
            </a:pPr>
            <a:endParaRPr lang="en-US" sz="1200" dirty="0"/>
          </a:p>
          <a:p>
            <a:pPr>
              <a:buNone/>
            </a:pPr>
            <a:r>
              <a:rPr lang="en-US" sz="1200" dirty="0"/>
              <a:t>Since Uplink-1 is down, Network traffic for VLAN 300 (Service Interface) will be pinned to Uplink-2 (</a:t>
            </a:r>
            <a:r>
              <a:rPr lang="en-US" sz="1200" dirty="0" err="1"/>
              <a:t>dvPG</a:t>
            </a:r>
            <a:r>
              <a:rPr lang="en-US" sz="1200" dirty="0"/>
              <a:t> configuration)</a:t>
            </a:r>
          </a:p>
          <a:p>
            <a:pPr>
              <a:buNone/>
            </a:pPr>
            <a:endParaRPr lang="en-US" sz="1200" dirty="0"/>
          </a:p>
          <a:p>
            <a:pPr>
              <a:buNone/>
            </a:pPr>
            <a:r>
              <a:rPr lang="en-US" sz="1200" dirty="0"/>
              <a:t>From an NSX-T standpoint, Traffic is still pinned to fp-eth0</a:t>
            </a:r>
          </a:p>
          <a:p>
            <a:pPr>
              <a:buNone/>
            </a:pPr>
            <a:endParaRPr lang="en-US" sz="1200" dirty="0"/>
          </a:p>
          <a:p>
            <a:pPr>
              <a:buNone/>
            </a:pPr>
            <a:r>
              <a:rPr lang="en-US" sz="1200" dirty="0"/>
              <a:t>vSphere is handling the Failover (not NSX-T)</a:t>
            </a:r>
          </a:p>
          <a:p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9005F85-00E5-CA4F-9EF7-D1C507F7FF13}"/>
              </a:ext>
            </a:extLst>
          </p:cNvPr>
          <p:cNvSpPr/>
          <p:nvPr/>
        </p:nvSpPr>
        <p:spPr>
          <a:xfrm>
            <a:off x="375652" y="2514600"/>
            <a:ext cx="7547559" cy="703634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48932-DFA5-C249-85D0-35A66564C93D}"/>
              </a:ext>
            </a:extLst>
          </p:cNvPr>
          <p:cNvCxnSpPr>
            <a:cxnSpLocks/>
            <a:stCxn id="62" idx="0"/>
            <a:endCxn id="20" idx="2"/>
          </p:cNvCxnSpPr>
          <p:nvPr/>
        </p:nvCxnSpPr>
        <p:spPr bwMode="gray">
          <a:xfrm flipV="1">
            <a:off x="1751013" y="3383210"/>
            <a:ext cx="1371589" cy="622156"/>
          </a:xfrm>
          <a:prstGeom prst="line">
            <a:avLst/>
          </a:prstGeom>
          <a:ln w="25400" cmpd="sng">
            <a:solidFill>
              <a:srgbClr val="FFC000"/>
            </a:solidFill>
            <a:prstDash val="solid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EAA3542E-BD9B-BB4B-BC6A-31EB5CEE117C}"/>
              </a:ext>
            </a:extLst>
          </p:cNvPr>
          <p:cNvSpPr/>
          <p:nvPr/>
        </p:nvSpPr>
        <p:spPr>
          <a:xfrm>
            <a:off x="379413" y="4123672"/>
            <a:ext cx="3657600" cy="182880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D135950-50CE-3B46-BA3E-594608D5485E}"/>
              </a:ext>
            </a:extLst>
          </p:cNvPr>
          <p:cNvSpPr/>
          <p:nvPr/>
        </p:nvSpPr>
        <p:spPr>
          <a:xfrm>
            <a:off x="524191" y="4806819"/>
            <a:ext cx="3388347" cy="450981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N-VDS-01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D9BEFC-36A1-374B-A5C4-68B0D7C5D85C}"/>
              </a:ext>
            </a:extLst>
          </p:cNvPr>
          <p:cNvSpPr/>
          <p:nvPr/>
        </p:nvSpPr>
        <p:spPr>
          <a:xfrm>
            <a:off x="524192" y="4251500"/>
            <a:ext cx="665479" cy="237728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Mgmt IP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8136F95-D563-1241-8BEE-DDBE66F7F990}"/>
              </a:ext>
            </a:extLst>
          </p:cNvPr>
          <p:cNvSpPr/>
          <p:nvPr/>
        </p:nvSpPr>
        <p:spPr>
          <a:xfrm>
            <a:off x="1418273" y="4679898"/>
            <a:ext cx="665480" cy="23772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Uplink-1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D9BF218-506D-D14B-9598-1ADCB70BC859}"/>
              </a:ext>
            </a:extLst>
          </p:cNvPr>
          <p:cNvSpPr/>
          <p:nvPr/>
        </p:nvSpPr>
        <p:spPr>
          <a:xfrm>
            <a:off x="2332666" y="4681290"/>
            <a:ext cx="665480" cy="23772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Uplink-2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119BA5B-BE22-7D4E-88FC-DC7998A582BC}"/>
              </a:ext>
            </a:extLst>
          </p:cNvPr>
          <p:cNvCxnSpPr>
            <a:cxnSpLocks/>
            <a:stCxn id="14" idx="0"/>
            <a:endCxn id="62" idx="2"/>
          </p:cNvCxnSpPr>
          <p:nvPr/>
        </p:nvCxnSpPr>
        <p:spPr bwMode="gray">
          <a:xfrm flipV="1">
            <a:off x="1751013" y="4243094"/>
            <a:ext cx="0" cy="436804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DFF4E2C9-54F7-1E4B-BF2E-CA460AEACCEC}"/>
              </a:ext>
            </a:extLst>
          </p:cNvPr>
          <p:cNvSpPr txBox="1"/>
          <p:nvPr/>
        </p:nvSpPr>
        <p:spPr>
          <a:xfrm>
            <a:off x="375653" y="5791192"/>
            <a:ext cx="918163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000" dirty="0"/>
              <a:t>Edge-01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1D9C3C3-6195-2947-87F3-5DDFBE775152}"/>
              </a:ext>
            </a:extLst>
          </p:cNvPr>
          <p:cNvSpPr/>
          <p:nvPr/>
        </p:nvSpPr>
        <p:spPr>
          <a:xfrm>
            <a:off x="4265612" y="4123672"/>
            <a:ext cx="3657600" cy="182880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6E535F4-470E-6041-899A-CD12DDDC2E1F}"/>
              </a:ext>
            </a:extLst>
          </p:cNvPr>
          <p:cNvSpPr/>
          <p:nvPr/>
        </p:nvSpPr>
        <p:spPr>
          <a:xfrm>
            <a:off x="4410391" y="4251500"/>
            <a:ext cx="665479" cy="237728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Mgmt IP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01C07DC-199A-AB48-8926-12986F3427C4}"/>
              </a:ext>
            </a:extLst>
          </p:cNvPr>
          <p:cNvSpPr/>
          <p:nvPr/>
        </p:nvSpPr>
        <p:spPr>
          <a:xfrm>
            <a:off x="2332665" y="3051770"/>
            <a:ext cx="1579873" cy="33144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Trunk-TOR-LEFT</a:t>
            </a:r>
          </a:p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A/S Failover Order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4BCF63C-C8B3-E04A-A9EC-722BFEE64EB2}"/>
              </a:ext>
            </a:extLst>
          </p:cNvPr>
          <p:cNvSpPr/>
          <p:nvPr/>
        </p:nvSpPr>
        <p:spPr>
          <a:xfrm>
            <a:off x="4410391" y="3047963"/>
            <a:ext cx="1549766" cy="337807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Trunk-TOR-RIGHT</a:t>
            </a:r>
          </a:p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A/S Failover Order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8C193F0-509E-EE49-9490-76D3591DB93E}"/>
              </a:ext>
            </a:extLst>
          </p:cNvPr>
          <p:cNvCxnSpPr>
            <a:cxnSpLocks/>
            <a:stCxn id="68" idx="1"/>
            <a:endCxn id="67" idx="3"/>
          </p:cNvCxnSpPr>
          <p:nvPr/>
        </p:nvCxnSpPr>
        <p:spPr bwMode="gray">
          <a:xfrm flipH="1" flipV="1">
            <a:off x="3351212" y="1829266"/>
            <a:ext cx="1604274" cy="2243"/>
          </a:xfrm>
          <a:prstGeom prst="line">
            <a:avLst/>
          </a:prstGeom>
          <a:ln w="50800" cmpd="dbl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4B4BB1D0-91F7-2E4C-8C13-153933DAA040}"/>
              </a:ext>
            </a:extLst>
          </p:cNvPr>
          <p:cNvSpPr txBox="1"/>
          <p:nvPr/>
        </p:nvSpPr>
        <p:spPr>
          <a:xfrm>
            <a:off x="2441893" y="1774565"/>
            <a:ext cx="452120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2"/>
                </a:solidFill>
              </a:rPr>
              <a:t>ToR-01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F5E0481-9401-404E-B0AB-DE867C068BD1}"/>
              </a:ext>
            </a:extLst>
          </p:cNvPr>
          <p:cNvSpPr txBox="1"/>
          <p:nvPr/>
        </p:nvSpPr>
        <p:spPr>
          <a:xfrm>
            <a:off x="5412685" y="1777583"/>
            <a:ext cx="457199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2"/>
                </a:solidFill>
              </a:rPr>
              <a:t>ToR-02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015A26A-C721-BA48-BF3E-773FBA75A69F}"/>
              </a:ext>
            </a:extLst>
          </p:cNvPr>
          <p:cNvSpPr/>
          <p:nvPr/>
        </p:nvSpPr>
        <p:spPr>
          <a:xfrm>
            <a:off x="524191" y="3047964"/>
            <a:ext cx="1559561" cy="331440"/>
          </a:xfrm>
          <a:prstGeom prst="rect">
            <a:avLst/>
          </a:prstGeom>
          <a:solidFill>
            <a:schemeClr val="accent4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Management-PG</a:t>
            </a:r>
          </a:p>
          <a:p>
            <a:pPr algn="ctr">
              <a:spcAft>
                <a:spcPts val="600"/>
              </a:spcAft>
            </a:pPr>
            <a:endParaRPr lang="en-US" sz="800" dirty="0">
              <a:solidFill>
                <a:schemeClr val="bg2"/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DF32FD9-A27A-0049-9A8B-584A2DDD4CCF}"/>
              </a:ext>
            </a:extLst>
          </p:cNvPr>
          <p:cNvCxnSpPr>
            <a:cxnSpLocks/>
            <a:endCxn id="35" idx="0"/>
          </p:cNvCxnSpPr>
          <p:nvPr/>
        </p:nvCxnSpPr>
        <p:spPr bwMode="gray">
          <a:xfrm flipH="1">
            <a:off x="5182554" y="2057027"/>
            <a:ext cx="1844" cy="333901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E3C372D8-807F-C74B-B272-85ED4724EC60}"/>
              </a:ext>
            </a:extLst>
          </p:cNvPr>
          <p:cNvSpPr txBox="1"/>
          <p:nvPr/>
        </p:nvSpPr>
        <p:spPr>
          <a:xfrm>
            <a:off x="3467241" y="2919579"/>
            <a:ext cx="1361448" cy="15794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000" dirty="0">
                <a:solidFill>
                  <a:schemeClr val="bg2"/>
                </a:solidFill>
              </a:rPr>
              <a:t>VDS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EAC69D1D-676A-0B49-AE5F-C3944CE2F472}"/>
              </a:ext>
            </a:extLst>
          </p:cNvPr>
          <p:cNvCxnSpPr>
            <a:cxnSpLocks/>
            <a:stCxn id="20" idx="2"/>
            <a:endCxn id="65" idx="0"/>
          </p:cNvCxnSpPr>
          <p:nvPr/>
        </p:nvCxnSpPr>
        <p:spPr bwMode="gray">
          <a:xfrm>
            <a:off x="3122602" y="3383210"/>
            <a:ext cx="2514610" cy="622156"/>
          </a:xfrm>
          <a:prstGeom prst="line">
            <a:avLst/>
          </a:prstGeom>
          <a:ln w="25400" cmpd="sng">
            <a:solidFill>
              <a:srgbClr val="FFC000"/>
            </a:solidFill>
            <a:prstDash val="solid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0CEBF665-62AA-8E47-BC22-89614801B9D8}"/>
              </a:ext>
            </a:extLst>
          </p:cNvPr>
          <p:cNvCxnSpPr>
            <a:cxnSpLocks/>
            <a:stCxn id="35" idx="2"/>
            <a:endCxn id="20" idx="0"/>
          </p:cNvCxnSpPr>
          <p:nvPr/>
        </p:nvCxnSpPr>
        <p:spPr bwMode="gray">
          <a:xfrm flipH="1">
            <a:off x="3122602" y="2644832"/>
            <a:ext cx="2059952" cy="406938"/>
          </a:xfrm>
          <a:prstGeom prst="line">
            <a:avLst/>
          </a:prstGeom>
          <a:ln w="25400">
            <a:solidFill>
              <a:srgbClr val="FFC000"/>
            </a:solidFill>
            <a:prstDash val="solid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82926999-D424-0C49-989D-B6FE4C461219}"/>
              </a:ext>
            </a:extLst>
          </p:cNvPr>
          <p:cNvSpPr/>
          <p:nvPr/>
        </p:nvSpPr>
        <p:spPr>
          <a:xfrm>
            <a:off x="2665406" y="2390928"/>
            <a:ext cx="910913" cy="25380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Uplink 1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8BA5280-9DD5-294E-903E-BE6E64D0A78A}"/>
              </a:ext>
            </a:extLst>
          </p:cNvPr>
          <p:cNvSpPr/>
          <p:nvPr/>
        </p:nvSpPr>
        <p:spPr>
          <a:xfrm>
            <a:off x="4729632" y="2390928"/>
            <a:ext cx="905844" cy="253904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Uplink 2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55E6448-9B2D-CD4A-9EA1-838DEA6E596D}"/>
              </a:ext>
            </a:extLst>
          </p:cNvPr>
          <p:cNvSpPr/>
          <p:nvPr/>
        </p:nvSpPr>
        <p:spPr>
          <a:xfrm>
            <a:off x="1412639" y="5144799"/>
            <a:ext cx="684552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VLAN10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C924AE4-7F3C-CC41-89B9-5D260A0814A8}"/>
              </a:ext>
            </a:extLst>
          </p:cNvPr>
          <p:cNvSpPr/>
          <p:nvPr/>
        </p:nvSpPr>
        <p:spPr>
          <a:xfrm>
            <a:off x="747158" y="4681290"/>
            <a:ext cx="665480" cy="232530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1"/>
                </a:solidFill>
              </a:rPr>
              <a:t>TEP-IP-1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0A16F9C-E8CB-8543-8B50-D3C007DFAA48}"/>
              </a:ext>
            </a:extLst>
          </p:cNvPr>
          <p:cNvSpPr/>
          <p:nvPr/>
        </p:nvSpPr>
        <p:spPr>
          <a:xfrm>
            <a:off x="2998146" y="4681290"/>
            <a:ext cx="665480" cy="237728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1"/>
                </a:solidFill>
              </a:rPr>
              <a:t>TEP-IP-2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96D3F8E-A935-1D43-B27E-B01549352B01}"/>
              </a:ext>
            </a:extLst>
          </p:cNvPr>
          <p:cNvGrpSpPr/>
          <p:nvPr/>
        </p:nvGrpSpPr>
        <p:grpSpPr>
          <a:xfrm>
            <a:off x="1975815" y="5488184"/>
            <a:ext cx="462846" cy="453785"/>
            <a:chOff x="1626774" y="3631328"/>
            <a:chExt cx="1187726" cy="1188361"/>
          </a:xfrm>
        </p:grpSpPr>
        <p:sp>
          <p:nvSpPr>
            <p:cNvPr id="40" name="Freeform: Shape 1">
              <a:extLst>
                <a:ext uri="{FF2B5EF4-FFF2-40B4-BE49-F238E27FC236}">
                  <a16:creationId xmlns:a16="http://schemas.microsoft.com/office/drawing/2014/main" id="{15A49115-EE39-CB42-828E-168568137C90}"/>
                </a:ext>
              </a:extLst>
            </p:cNvPr>
            <p:cNvSpPr/>
            <p:nvPr/>
          </p:nvSpPr>
          <p:spPr>
            <a:xfrm>
              <a:off x="1626774" y="3631328"/>
              <a:ext cx="1187726" cy="118836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41" name="Freeform: Shape 2">
              <a:extLst>
                <a:ext uri="{FF2B5EF4-FFF2-40B4-BE49-F238E27FC236}">
                  <a16:creationId xmlns:a16="http://schemas.microsoft.com/office/drawing/2014/main" id="{3592EA7D-D4EA-4249-8A1D-B6171054BDE3}"/>
                </a:ext>
              </a:extLst>
            </p:cNvPr>
            <p:cNvSpPr/>
            <p:nvPr/>
          </p:nvSpPr>
          <p:spPr>
            <a:xfrm>
              <a:off x="2100060" y="3768973"/>
              <a:ext cx="241154" cy="353184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42" name="Freeform: Shape 3">
              <a:extLst>
                <a:ext uri="{FF2B5EF4-FFF2-40B4-BE49-F238E27FC236}">
                  <a16:creationId xmlns:a16="http://schemas.microsoft.com/office/drawing/2014/main" id="{C026DE19-C5AA-B940-ACB5-91DB233B0676}"/>
                </a:ext>
              </a:extLst>
            </p:cNvPr>
            <p:cNvSpPr/>
            <p:nvPr/>
          </p:nvSpPr>
          <p:spPr>
            <a:xfrm>
              <a:off x="2100060" y="4328861"/>
              <a:ext cx="241154" cy="353184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43" name="Freeform: Shape 4">
              <a:extLst>
                <a:ext uri="{FF2B5EF4-FFF2-40B4-BE49-F238E27FC236}">
                  <a16:creationId xmlns:a16="http://schemas.microsoft.com/office/drawing/2014/main" id="{F9D293B8-509D-9543-9C74-3623E11B4507}"/>
                </a:ext>
              </a:extLst>
            </p:cNvPr>
            <p:cNvSpPr/>
            <p:nvPr/>
          </p:nvSpPr>
          <p:spPr>
            <a:xfrm>
              <a:off x="2324213" y="4105153"/>
              <a:ext cx="352661" cy="24080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44" name="Freeform: Shape 5">
              <a:extLst>
                <a:ext uri="{FF2B5EF4-FFF2-40B4-BE49-F238E27FC236}">
                  <a16:creationId xmlns:a16="http://schemas.microsoft.com/office/drawing/2014/main" id="{75A58FA4-5C03-764A-AC19-E8F07E099F5E}"/>
                </a:ext>
              </a:extLst>
            </p:cNvPr>
            <p:cNvSpPr/>
            <p:nvPr/>
          </p:nvSpPr>
          <p:spPr>
            <a:xfrm>
              <a:off x="1764020" y="4105153"/>
              <a:ext cx="353041" cy="24080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EE11927-1917-1C41-922A-15086BE79883}"/>
              </a:ext>
            </a:extLst>
          </p:cNvPr>
          <p:cNvCxnSpPr>
            <a:cxnSpLocks/>
            <a:stCxn id="40" idx="0"/>
            <a:endCxn id="36" idx="2"/>
          </p:cNvCxnSpPr>
          <p:nvPr/>
        </p:nvCxnSpPr>
        <p:spPr bwMode="gray">
          <a:xfrm flipH="1" flipV="1">
            <a:off x="1754915" y="5382527"/>
            <a:ext cx="452323" cy="105657"/>
          </a:xfrm>
          <a:prstGeom prst="line">
            <a:avLst/>
          </a:prstGeom>
          <a:ln w="25400">
            <a:solidFill>
              <a:schemeClr val="accent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>
            <a:extLst>
              <a:ext uri="{FF2B5EF4-FFF2-40B4-BE49-F238E27FC236}">
                <a16:creationId xmlns:a16="http://schemas.microsoft.com/office/drawing/2014/main" id="{A80747C8-CA8E-024E-9A86-9D1C220E0865}"/>
              </a:ext>
            </a:extLst>
          </p:cNvPr>
          <p:cNvSpPr/>
          <p:nvPr/>
        </p:nvSpPr>
        <p:spPr>
          <a:xfrm>
            <a:off x="245806" y="2294875"/>
            <a:ext cx="7829806" cy="3877325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6286A61-E395-7A4E-8F13-A0D77AA4AA78}"/>
              </a:ext>
            </a:extLst>
          </p:cNvPr>
          <p:cNvSpPr txBox="1"/>
          <p:nvPr/>
        </p:nvSpPr>
        <p:spPr>
          <a:xfrm>
            <a:off x="570577" y="6021560"/>
            <a:ext cx="918163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000" dirty="0"/>
              <a:t>ESXi Host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49FBBFC-A6B0-C14C-B366-8694E97D11F4}"/>
              </a:ext>
            </a:extLst>
          </p:cNvPr>
          <p:cNvSpPr/>
          <p:nvPr/>
        </p:nvSpPr>
        <p:spPr>
          <a:xfrm>
            <a:off x="4404758" y="4805168"/>
            <a:ext cx="3388347" cy="450981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N-VDS-01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210AF12-45F1-FB42-B056-D158D2CCB99D}"/>
              </a:ext>
            </a:extLst>
          </p:cNvPr>
          <p:cNvSpPr/>
          <p:nvPr/>
        </p:nvSpPr>
        <p:spPr>
          <a:xfrm>
            <a:off x="5298840" y="4678247"/>
            <a:ext cx="665480" cy="23772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Uplink-1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3DBAE6ED-E2DE-C049-B6C8-14671C634D1C}"/>
              </a:ext>
            </a:extLst>
          </p:cNvPr>
          <p:cNvSpPr/>
          <p:nvPr/>
        </p:nvSpPr>
        <p:spPr>
          <a:xfrm>
            <a:off x="6213233" y="4679639"/>
            <a:ext cx="665480" cy="23772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Uplink-2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4821BDA4-82F1-FC40-9957-9929D829A6F7}"/>
              </a:ext>
            </a:extLst>
          </p:cNvPr>
          <p:cNvSpPr/>
          <p:nvPr/>
        </p:nvSpPr>
        <p:spPr>
          <a:xfrm>
            <a:off x="4627725" y="4679639"/>
            <a:ext cx="665480" cy="232530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1"/>
                </a:solidFill>
              </a:rPr>
              <a:t>TEP-IP-1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71263498-15AC-6247-ADCC-A5A1A592C53C}"/>
              </a:ext>
            </a:extLst>
          </p:cNvPr>
          <p:cNvSpPr/>
          <p:nvPr/>
        </p:nvSpPr>
        <p:spPr>
          <a:xfrm>
            <a:off x="6878713" y="4679639"/>
            <a:ext cx="665480" cy="237728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1"/>
                </a:solidFill>
              </a:rPr>
              <a:t>TEP-IP-2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3DC556F-0447-FE46-A0BC-B5A53782ECF6}"/>
              </a:ext>
            </a:extLst>
          </p:cNvPr>
          <p:cNvSpPr txBox="1"/>
          <p:nvPr/>
        </p:nvSpPr>
        <p:spPr>
          <a:xfrm>
            <a:off x="2467906" y="5622163"/>
            <a:ext cx="609343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000" dirty="0"/>
              <a:t>Tier-0 (A)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169934A4-226B-0A4B-B31A-2CE318037824}"/>
              </a:ext>
            </a:extLst>
          </p:cNvPr>
          <p:cNvCxnSpPr>
            <a:cxnSpLocks/>
            <a:endCxn id="14" idx="2"/>
          </p:cNvCxnSpPr>
          <p:nvPr/>
        </p:nvCxnSpPr>
        <p:spPr bwMode="gray">
          <a:xfrm flipV="1">
            <a:off x="1751013" y="4917626"/>
            <a:ext cx="0" cy="230906"/>
          </a:xfrm>
          <a:prstGeom prst="line">
            <a:avLst/>
          </a:prstGeom>
          <a:ln w="25400">
            <a:solidFill>
              <a:schemeClr val="accent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324958EC-7C99-CD4A-A77A-7653AA388D88}"/>
              </a:ext>
            </a:extLst>
          </p:cNvPr>
          <p:cNvCxnSpPr>
            <a:cxnSpLocks/>
            <a:stCxn id="15" idx="2"/>
          </p:cNvCxnSpPr>
          <p:nvPr/>
        </p:nvCxnSpPr>
        <p:spPr bwMode="gray">
          <a:xfrm flipH="1">
            <a:off x="2665405" y="4919018"/>
            <a:ext cx="1" cy="224130"/>
          </a:xfrm>
          <a:prstGeom prst="line">
            <a:avLst/>
          </a:prstGeom>
          <a:ln w="25400">
            <a:solidFill>
              <a:srgbClr val="92D05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7F6596A5-6EF7-4349-8DFB-8DECB041B2EC}"/>
              </a:ext>
            </a:extLst>
          </p:cNvPr>
          <p:cNvCxnSpPr>
            <a:cxnSpLocks/>
            <a:stCxn id="49" idx="2"/>
          </p:cNvCxnSpPr>
          <p:nvPr/>
        </p:nvCxnSpPr>
        <p:spPr bwMode="gray">
          <a:xfrm>
            <a:off x="5631580" y="4915975"/>
            <a:ext cx="0" cy="230979"/>
          </a:xfrm>
          <a:prstGeom prst="line">
            <a:avLst/>
          </a:prstGeom>
          <a:ln w="25400">
            <a:solidFill>
              <a:schemeClr val="accent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37027C15-602D-D545-9048-3C2C101FBDE7}"/>
              </a:ext>
            </a:extLst>
          </p:cNvPr>
          <p:cNvCxnSpPr>
            <a:cxnSpLocks/>
            <a:endCxn id="50" idx="2"/>
          </p:cNvCxnSpPr>
          <p:nvPr/>
        </p:nvCxnSpPr>
        <p:spPr bwMode="gray">
          <a:xfrm flipV="1">
            <a:off x="6545972" y="4917367"/>
            <a:ext cx="1" cy="235271"/>
          </a:xfrm>
          <a:prstGeom prst="line">
            <a:avLst/>
          </a:prstGeom>
          <a:ln w="25400">
            <a:solidFill>
              <a:schemeClr val="accent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CEF1BF7B-5FCC-1640-B15A-2979571966E9}"/>
              </a:ext>
            </a:extLst>
          </p:cNvPr>
          <p:cNvSpPr/>
          <p:nvPr/>
        </p:nvSpPr>
        <p:spPr>
          <a:xfrm>
            <a:off x="524193" y="4005366"/>
            <a:ext cx="665479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eth0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46B66A0E-872C-2348-9F6C-878DB0F058A5}"/>
              </a:ext>
            </a:extLst>
          </p:cNvPr>
          <p:cNvSpPr/>
          <p:nvPr/>
        </p:nvSpPr>
        <p:spPr>
          <a:xfrm>
            <a:off x="3247060" y="4005366"/>
            <a:ext cx="665479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fp-eth2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6993CB7D-45CA-EC4E-BBEB-390495A952CC}"/>
              </a:ext>
            </a:extLst>
          </p:cNvPr>
          <p:cNvSpPr/>
          <p:nvPr/>
        </p:nvSpPr>
        <p:spPr>
          <a:xfrm>
            <a:off x="4410392" y="4005366"/>
            <a:ext cx="665479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eth0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DCC4FDB8-CC18-1743-BAA7-D7FB2D060540}"/>
              </a:ext>
            </a:extLst>
          </p:cNvPr>
          <p:cNvSpPr/>
          <p:nvPr/>
        </p:nvSpPr>
        <p:spPr>
          <a:xfrm>
            <a:off x="7133259" y="4005366"/>
            <a:ext cx="665479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fp-eth2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E2B58AC8-F66D-D74A-B61C-D24E4A3AF9AF}"/>
              </a:ext>
            </a:extLst>
          </p:cNvPr>
          <p:cNvSpPr/>
          <p:nvPr/>
        </p:nvSpPr>
        <p:spPr>
          <a:xfrm>
            <a:off x="1418273" y="4005366"/>
            <a:ext cx="665480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fp-eth0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75CAFA25-3831-4843-9F54-BEB2AAE24944}"/>
              </a:ext>
            </a:extLst>
          </p:cNvPr>
          <p:cNvSpPr/>
          <p:nvPr/>
        </p:nvSpPr>
        <p:spPr>
          <a:xfrm>
            <a:off x="2332667" y="4005366"/>
            <a:ext cx="665479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fp-eth1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52CD52DD-DBA9-5F4D-9362-4AEF81084E30}"/>
              </a:ext>
            </a:extLst>
          </p:cNvPr>
          <p:cNvSpPr/>
          <p:nvPr/>
        </p:nvSpPr>
        <p:spPr>
          <a:xfrm>
            <a:off x="6218866" y="4005366"/>
            <a:ext cx="665479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fp-eth1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57CED5CA-6869-A24F-B2B3-2E419F9A0441}"/>
              </a:ext>
            </a:extLst>
          </p:cNvPr>
          <p:cNvSpPr/>
          <p:nvPr/>
        </p:nvSpPr>
        <p:spPr>
          <a:xfrm>
            <a:off x="5304472" y="4005366"/>
            <a:ext cx="665480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fp-eth0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FE4218FD-D9D1-E44C-A2EF-685F6B4BB87C}"/>
              </a:ext>
            </a:extLst>
          </p:cNvPr>
          <p:cNvCxnSpPr>
            <a:cxnSpLocks/>
            <a:stCxn id="49" idx="0"/>
            <a:endCxn id="65" idx="2"/>
          </p:cNvCxnSpPr>
          <p:nvPr/>
        </p:nvCxnSpPr>
        <p:spPr bwMode="gray">
          <a:xfrm flipV="1">
            <a:off x="5631580" y="4243094"/>
            <a:ext cx="5632" cy="435153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7" name="Graphic 66">
            <a:extLst>
              <a:ext uri="{FF2B5EF4-FFF2-40B4-BE49-F238E27FC236}">
                <a16:creationId xmlns:a16="http://schemas.microsoft.com/office/drawing/2014/main" id="{2800127E-AE22-3C46-8BB7-DBA0ADA895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94014" y="1603796"/>
            <a:ext cx="457198" cy="450940"/>
          </a:xfrm>
          <a:prstGeom prst="rect">
            <a:avLst/>
          </a:prstGeom>
        </p:spPr>
      </p:pic>
      <p:pic>
        <p:nvPicPr>
          <p:cNvPr id="68" name="Graphic 67">
            <a:extLst>
              <a:ext uri="{FF2B5EF4-FFF2-40B4-BE49-F238E27FC236}">
                <a16:creationId xmlns:a16="http://schemas.microsoft.com/office/drawing/2014/main" id="{D82645C2-2E94-BA4B-9D86-A1E9BA5392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55486" y="1606039"/>
            <a:ext cx="457198" cy="450940"/>
          </a:xfrm>
          <a:prstGeom prst="rect">
            <a:avLst/>
          </a:prstGeom>
        </p:spPr>
      </p:pic>
      <p:sp>
        <p:nvSpPr>
          <p:cNvPr id="77" name="Rectangle 76">
            <a:extLst>
              <a:ext uri="{FF2B5EF4-FFF2-40B4-BE49-F238E27FC236}">
                <a16:creationId xmlns:a16="http://schemas.microsoft.com/office/drawing/2014/main" id="{D6C7F439-0F4B-A749-A3DA-BD5B0CDCFC73}"/>
              </a:ext>
            </a:extLst>
          </p:cNvPr>
          <p:cNvSpPr/>
          <p:nvPr/>
        </p:nvSpPr>
        <p:spPr>
          <a:xfrm>
            <a:off x="2330392" y="5149592"/>
            <a:ext cx="684552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VLAN13</a:t>
            </a:r>
          </a:p>
        </p:txBody>
      </p: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D0EE15CD-BF70-B047-B908-0119E52E09D8}"/>
              </a:ext>
            </a:extLst>
          </p:cNvPr>
          <p:cNvCxnSpPr>
            <a:cxnSpLocks/>
            <a:endCxn id="77" idx="2"/>
          </p:cNvCxnSpPr>
          <p:nvPr/>
        </p:nvCxnSpPr>
        <p:spPr bwMode="gray">
          <a:xfrm flipV="1">
            <a:off x="2203124" y="5387320"/>
            <a:ext cx="469544" cy="89316"/>
          </a:xfrm>
          <a:prstGeom prst="line">
            <a:avLst/>
          </a:prstGeom>
          <a:ln w="25400">
            <a:solidFill>
              <a:srgbClr val="92D05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8A118BA7-9BC5-224A-B42E-38BEC640E1B5}"/>
              </a:ext>
            </a:extLst>
          </p:cNvPr>
          <p:cNvSpPr txBox="1"/>
          <p:nvPr/>
        </p:nvSpPr>
        <p:spPr>
          <a:xfrm>
            <a:off x="4259953" y="5789621"/>
            <a:ext cx="918163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000" dirty="0"/>
              <a:t>Edge-02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1B31EA0B-B1FD-3841-8097-370DCF3F7318}"/>
              </a:ext>
            </a:extLst>
          </p:cNvPr>
          <p:cNvSpPr/>
          <p:nvPr/>
        </p:nvSpPr>
        <p:spPr>
          <a:xfrm>
            <a:off x="5296939" y="5143228"/>
            <a:ext cx="684552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VLAN11</a:t>
            </a:r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A0F94FE6-EEFF-FA45-8670-9C3B5E4BE468}"/>
              </a:ext>
            </a:extLst>
          </p:cNvPr>
          <p:cNvGrpSpPr/>
          <p:nvPr/>
        </p:nvGrpSpPr>
        <p:grpSpPr>
          <a:xfrm>
            <a:off x="5860115" y="5486613"/>
            <a:ext cx="462846" cy="453785"/>
            <a:chOff x="1626774" y="3631328"/>
            <a:chExt cx="1187726" cy="1188361"/>
          </a:xfrm>
        </p:grpSpPr>
        <p:sp>
          <p:nvSpPr>
            <p:cNvPr id="82" name="Freeform: Shape 1">
              <a:extLst>
                <a:ext uri="{FF2B5EF4-FFF2-40B4-BE49-F238E27FC236}">
                  <a16:creationId xmlns:a16="http://schemas.microsoft.com/office/drawing/2014/main" id="{96740431-C33D-7F49-ABCD-AFA1114DDDE9}"/>
                </a:ext>
              </a:extLst>
            </p:cNvPr>
            <p:cNvSpPr/>
            <p:nvPr/>
          </p:nvSpPr>
          <p:spPr>
            <a:xfrm>
              <a:off x="1626774" y="3631328"/>
              <a:ext cx="1187726" cy="118836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83" name="Freeform: Shape 2">
              <a:extLst>
                <a:ext uri="{FF2B5EF4-FFF2-40B4-BE49-F238E27FC236}">
                  <a16:creationId xmlns:a16="http://schemas.microsoft.com/office/drawing/2014/main" id="{598D713C-DB1E-B14B-B75C-F5CB332C594A}"/>
                </a:ext>
              </a:extLst>
            </p:cNvPr>
            <p:cNvSpPr/>
            <p:nvPr/>
          </p:nvSpPr>
          <p:spPr>
            <a:xfrm>
              <a:off x="2100060" y="3768973"/>
              <a:ext cx="241154" cy="353184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84" name="Freeform: Shape 3">
              <a:extLst>
                <a:ext uri="{FF2B5EF4-FFF2-40B4-BE49-F238E27FC236}">
                  <a16:creationId xmlns:a16="http://schemas.microsoft.com/office/drawing/2014/main" id="{F88EBC57-8E90-CD4D-96AE-580EA7D6A886}"/>
                </a:ext>
              </a:extLst>
            </p:cNvPr>
            <p:cNvSpPr/>
            <p:nvPr/>
          </p:nvSpPr>
          <p:spPr>
            <a:xfrm>
              <a:off x="2100060" y="4328861"/>
              <a:ext cx="241154" cy="353184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85" name="Freeform: Shape 4">
              <a:extLst>
                <a:ext uri="{FF2B5EF4-FFF2-40B4-BE49-F238E27FC236}">
                  <a16:creationId xmlns:a16="http://schemas.microsoft.com/office/drawing/2014/main" id="{84263685-C4CE-404A-A456-E37EA336F4B8}"/>
                </a:ext>
              </a:extLst>
            </p:cNvPr>
            <p:cNvSpPr/>
            <p:nvPr/>
          </p:nvSpPr>
          <p:spPr>
            <a:xfrm>
              <a:off x="2324213" y="4105153"/>
              <a:ext cx="352661" cy="24080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86" name="Freeform: Shape 5">
              <a:extLst>
                <a:ext uri="{FF2B5EF4-FFF2-40B4-BE49-F238E27FC236}">
                  <a16:creationId xmlns:a16="http://schemas.microsoft.com/office/drawing/2014/main" id="{72F91657-6B8E-7246-B5A8-8758002EACC0}"/>
                </a:ext>
              </a:extLst>
            </p:cNvPr>
            <p:cNvSpPr/>
            <p:nvPr/>
          </p:nvSpPr>
          <p:spPr>
            <a:xfrm>
              <a:off x="1764020" y="4105153"/>
              <a:ext cx="353041" cy="24080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96A01DEA-35F8-D848-BBFB-FD7609C90823}"/>
              </a:ext>
            </a:extLst>
          </p:cNvPr>
          <p:cNvCxnSpPr>
            <a:cxnSpLocks/>
            <a:stCxn id="82" idx="0"/>
            <a:endCxn id="80" idx="2"/>
          </p:cNvCxnSpPr>
          <p:nvPr/>
        </p:nvCxnSpPr>
        <p:spPr bwMode="gray">
          <a:xfrm flipH="1" flipV="1">
            <a:off x="5639215" y="5380956"/>
            <a:ext cx="452323" cy="105657"/>
          </a:xfrm>
          <a:prstGeom prst="line">
            <a:avLst/>
          </a:prstGeom>
          <a:ln w="25400">
            <a:solidFill>
              <a:schemeClr val="accent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5DE38498-7810-894E-9C44-2171FA4CD3A7}"/>
              </a:ext>
            </a:extLst>
          </p:cNvPr>
          <p:cNvSpPr txBox="1"/>
          <p:nvPr/>
        </p:nvSpPr>
        <p:spPr>
          <a:xfrm>
            <a:off x="6365360" y="5605613"/>
            <a:ext cx="609343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000" dirty="0"/>
              <a:t>Tier-0 (S)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A1AD2E16-1519-E646-88B5-F46AEA37FD06}"/>
              </a:ext>
            </a:extLst>
          </p:cNvPr>
          <p:cNvSpPr/>
          <p:nvPr/>
        </p:nvSpPr>
        <p:spPr>
          <a:xfrm>
            <a:off x="6214692" y="5148021"/>
            <a:ext cx="684552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VLAN12</a:t>
            </a:r>
          </a:p>
        </p:txBody>
      </p: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D77A86E1-89BF-A54B-94E8-5E95C063B6D8}"/>
              </a:ext>
            </a:extLst>
          </p:cNvPr>
          <p:cNvCxnSpPr>
            <a:cxnSpLocks/>
            <a:endCxn id="89" idx="2"/>
          </p:cNvCxnSpPr>
          <p:nvPr/>
        </p:nvCxnSpPr>
        <p:spPr bwMode="gray">
          <a:xfrm flipV="1">
            <a:off x="6087424" y="5385749"/>
            <a:ext cx="469544" cy="89316"/>
          </a:xfrm>
          <a:prstGeom prst="line">
            <a:avLst/>
          </a:prstGeom>
          <a:ln w="25400">
            <a:solidFill>
              <a:srgbClr val="92D05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0BEF2FDF-AD87-A645-9CBA-96B3577934A3}"/>
              </a:ext>
            </a:extLst>
          </p:cNvPr>
          <p:cNvCxnSpPr>
            <a:cxnSpLocks/>
          </p:cNvCxnSpPr>
          <p:nvPr/>
        </p:nvCxnSpPr>
        <p:spPr bwMode="gray">
          <a:xfrm>
            <a:off x="1751013" y="4584219"/>
            <a:ext cx="0" cy="171211"/>
          </a:xfrm>
          <a:prstGeom prst="line">
            <a:avLst/>
          </a:prstGeom>
          <a:ln w="25400" cmpd="sng">
            <a:solidFill>
              <a:srgbClr val="FFC000"/>
            </a:solidFill>
            <a:prstDash val="dash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Freeform 94" descr="Add short text in all caps here to call attention, like NEW! or UPDATED.">
            <a:extLst>
              <a:ext uri="{FF2B5EF4-FFF2-40B4-BE49-F238E27FC236}">
                <a16:creationId xmlns:a16="http://schemas.microsoft.com/office/drawing/2014/main" id="{D8672F65-41A4-2E47-B8EC-30E741EA5D67}"/>
              </a:ext>
            </a:extLst>
          </p:cNvPr>
          <p:cNvSpPr/>
          <p:nvPr/>
        </p:nvSpPr>
        <p:spPr bwMode="gray">
          <a:xfrm flipH="1">
            <a:off x="9428266" y="458718"/>
            <a:ext cx="2760559" cy="455682"/>
          </a:xfrm>
          <a:custGeom>
            <a:avLst/>
            <a:gdLst>
              <a:gd name="connsiteX0" fmla="*/ 2304877 w 2760559"/>
              <a:gd name="connsiteY0" fmla="*/ 0 h 455682"/>
              <a:gd name="connsiteX1" fmla="*/ 0 w 2760559"/>
              <a:gd name="connsiteY1" fmla="*/ 0 h 455682"/>
              <a:gd name="connsiteX2" fmla="*/ 0 w 2760559"/>
              <a:gd name="connsiteY2" fmla="*/ 455682 h 455682"/>
              <a:gd name="connsiteX3" fmla="*/ 2760559 w 2760559"/>
              <a:gd name="connsiteY3" fmla="*/ 455682 h 455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0559" h="455682">
                <a:moveTo>
                  <a:pt x="2304877" y="0"/>
                </a:moveTo>
                <a:lnTo>
                  <a:pt x="0" y="0"/>
                </a:lnTo>
                <a:lnTo>
                  <a:pt x="0" y="455682"/>
                </a:lnTo>
                <a:lnTo>
                  <a:pt x="2760559" y="455682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5760" tIns="45720" rIns="18288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dirty="0"/>
              <a:t>TOR FAILURE</a:t>
            </a:r>
          </a:p>
        </p:txBody>
      </p: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31AA4E1E-A2AB-864B-8055-895E509383E7}"/>
              </a:ext>
            </a:extLst>
          </p:cNvPr>
          <p:cNvCxnSpPr>
            <a:cxnSpLocks/>
          </p:cNvCxnSpPr>
          <p:nvPr/>
        </p:nvCxnSpPr>
        <p:spPr bwMode="gray">
          <a:xfrm flipH="1">
            <a:off x="2564297" y="1381364"/>
            <a:ext cx="1099329" cy="1009564"/>
          </a:xfrm>
          <a:prstGeom prst="line">
            <a:avLst/>
          </a:prstGeom>
          <a:ln w="63500">
            <a:solidFill>
              <a:srgbClr val="FF0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2DA3E59E-465D-424A-952D-1EB157DBA11B}"/>
              </a:ext>
            </a:extLst>
          </p:cNvPr>
          <p:cNvCxnSpPr>
            <a:cxnSpLocks/>
          </p:cNvCxnSpPr>
          <p:nvPr/>
        </p:nvCxnSpPr>
        <p:spPr bwMode="gray">
          <a:xfrm>
            <a:off x="2571198" y="1357476"/>
            <a:ext cx="1132559" cy="1027494"/>
          </a:xfrm>
          <a:prstGeom prst="line">
            <a:avLst/>
          </a:prstGeom>
          <a:ln w="63500">
            <a:solidFill>
              <a:srgbClr val="FF0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3" name="Group 102" descr="Warning&#13;&#10;">
            <a:extLst>
              <a:ext uri="{FF2B5EF4-FFF2-40B4-BE49-F238E27FC236}">
                <a16:creationId xmlns:a16="http://schemas.microsoft.com/office/drawing/2014/main" id="{7A64A4B1-2BA0-B14B-B52A-3AFAA281B8D4}"/>
              </a:ext>
            </a:extLst>
          </p:cNvPr>
          <p:cNvGrpSpPr/>
          <p:nvPr/>
        </p:nvGrpSpPr>
        <p:grpSpPr>
          <a:xfrm>
            <a:off x="11031330" y="960367"/>
            <a:ext cx="556924" cy="493003"/>
            <a:chOff x="549345" y="716792"/>
            <a:chExt cx="556924" cy="493003"/>
          </a:xfrm>
        </p:grpSpPr>
        <p:sp>
          <p:nvSpPr>
            <p:cNvPr id="104" name="Picture Placeholder 74">
              <a:extLst>
                <a:ext uri="{FF2B5EF4-FFF2-40B4-BE49-F238E27FC236}">
                  <a16:creationId xmlns:a16="http://schemas.microsoft.com/office/drawing/2014/main" id="{F6B22F56-6359-E34E-90F0-BF724981A43B}"/>
                </a:ext>
              </a:extLst>
            </p:cNvPr>
            <p:cNvSpPr/>
            <p:nvPr/>
          </p:nvSpPr>
          <p:spPr>
            <a:xfrm>
              <a:off x="793562" y="826082"/>
              <a:ext cx="63246" cy="331535"/>
            </a:xfrm>
            <a:custGeom>
              <a:avLst/>
              <a:gdLst>
                <a:gd name="connsiteX0" fmla="*/ 6 w 63246"/>
                <a:gd name="connsiteY0" fmla="*/ 299280 h 331535"/>
                <a:gd name="connsiteX1" fmla="*/ 32255 w 63246"/>
                <a:gd name="connsiteY1" fmla="*/ 268296 h 331535"/>
                <a:gd name="connsiteX2" fmla="*/ 63240 w 63246"/>
                <a:gd name="connsiteY2" fmla="*/ 300545 h 331535"/>
                <a:gd name="connsiteX3" fmla="*/ 31629 w 63246"/>
                <a:gd name="connsiteY3" fmla="*/ 331536 h 331535"/>
                <a:gd name="connsiteX4" fmla="*/ 0 w 63246"/>
                <a:gd name="connsiteY4" fmla="*/ 299919 h 331535"/>
                <a:gd name="connsiteX5" fmla="*/ 6 w 63246"/>
                <a:gd name="connsiteY5" fmla="*/ 299280 h 331535"/>
                <a:gd name="connsiteX6" fmla="*/ 4750 w 63246"/>
                <a:gd name="connsiteY6" fmla="*/ 0 h 331535"/>
                <a:gd name="connsiteX7" fmla="*/ 60280 w 63246"/>
                <a:gd name="connsiteY7" fmla="*/ 0 h 331535"/>
                <a:gd name="connsiteX8" fmla="*/ 48390 w 63246"/>
                <a:gd name="connsiteY8" fmla="*/ 226737 h 331535"/>
                <a:gd name="connsiteX9" fmla="*/ 16134 w 63246"/>
                <a:gd name="connsiteY9" fmla="*/ 226737 h 331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246" h="331535">
                  <a:moveTo>
                    <a:pt x="6" y="299280"/>
                  </a:moveTo>
                  <a:cubicBezTo>
                    <a:pt x="355" y="281818"/>
                    <a:pt x="14794" y="267947"/>
                    <a:pt x="32255" y="268296"/>
                  </a:cubicBezTo>
                  <a:cubicBezTo>
                    <a:pt x="49717" y="268645"/>
                    <a:pt x="63589" y="283083"/>
                    <a:pt x="63240" y="300545"/>
                  </a:cubicBezTo>
                  <a:cubicBezTo>
                    <a:pt x="62896" y="317757"/>
                    <a:pt x="48846" y="331532"/>
                    <a:pt x="31629" y="331536"/>
                  </a:cubicBezTo>
                  <a:cubicBezTo>
                    <a:pt x="14165" y="331539"/>
                    <a:pt x="4" y="317384"/>
                    <a:pt x="0" y="299919"/>
                  </a:cubicBezTo>
                  <a:cubicBezTo>
                    <a:pt x="0" y="299706"/>
                    <a:pt x="2" y="299493"/>
                    <a:pt x="6" y="299280"/>
                  </a:cubicBezTo>
                  <a:close/>
                  <a:moveTo>
                    <a:pt x="4750" y="0"/>
                  </a:moveTo>
                  <a:lnTo>
                    <a:pt x="60280" y="0"/>
                  </a:lnTo>
                  <a:lnTo>
                    <a:pt x="48390" y="226737"/>
                  </a:lnTo>
                  <a:lnTo>
                    <a:pt x="16134" y="226737"/>
                  </a:lnTo>
                  <a:close/>
                </a:path>
              </a:pathLst>
            </a:custGeom>
            <a:solidFill>
              <a:schemeClr val="accent2"/>
            </a:solidFill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Picture Placeholder 74">
              <a:extLst>
                <a:ext uri="{FF2B5EF4-FFF2-40B4-BE49-F238E27FC236}">
                  <a16:creationId xmlns:a16="http://schemas.microsoft.com/office/drawing/2014/main" id="{11CC5D6A-92AF-DB4F-B0EA-5C1B235C209E}"/>
                </a:ext>
              </a:extLst>
            </p:cNvPr>
            <p:cNvSpPr/>
            <p:nvPr/>
          </p:nvSpPr>
          <p:spPr>
            <a:xfrm>
              <a:off x="549345" y="716792"/>
              <a:ext cx="556924" cy="493003"/>
            </a:xfrm>
            <a:custGeom>
              <a:avLst/>
              <a:gdLst>
                <a:gd name="connsiteX0" fmla="*/ 278440 w 556924"/>
                <a:gd name="connsiteY0" fmla="*/ 15813 h 493003"/>
                <a:gd name="connsiteX1" fmla="*/ 298616 w 556924"/>
                <a:gd name="connsiteY1" fmla="*/ 27513 h 493003"/>
                <a:gd name="connsiteX2" fmla="*/ 418340 w 556924"/>
                <a:gd name="connsiteY2" fmla="*/ 234644 h 493003"/>
                <a:gd name="connsiteX3" fmla="*/ 537749 w 556924"/>
                <a:gd name="connsiteY3" fmla="*/ 441838 h 493003"/>
                <a:gd name="connsiteX4" fmla="*/ 529084 w 556924"/>
                <a:gd name="connsiteY4" fmla="*/ 473777 h 493003"/>
                <a:gd name="connsiteX5" fmla="*/ 517510 w 556924"/>
                <a:gd name="connsiteY5" fmla="*/ 476876 h 493003"/>
                <a:gd name="connsiteX6" fmla="*/ 39307 w 556924"/>
                <a:gd name="connsiteY6" fmla="*/ 476876 h 493003"/>
                <a:gd name="connsiteX7" fmla="*/ 16033 w 556924"/>
                <a:gd name="connsiteY7" fmla="*/ 453348 h 493003"/>
                <a:gd name="connsiteX8" fmla="*/ 19132 w 556924"/>
                <a:gd name="connsiteY8" fmla="*/ 441838 h 493003"/>
                <a:gd name="connsiteX9" fmla="*/ 138730 w 556924"/>
                <a:gd name="connsiteY9" fmla="*/ 234644 h 493003"/>
                <a:gd name="connsiteX10" fmla="*/ 258328 w 556924"/>
                <a:gd name="connsiteY10" fmla="*/ 27513 h 493003"/>
                <a:gd name="connsiteX11" fmla="*/ 278440 w 556924"/>
                <a:gd name="connsiteY11" fmla="*/ 15813 h 493003"/>
                <a:gd name="connsiteX12" fmla="*/ 278440 w 556924"/>
                <a:gd name="connsiteY12" fmla="*/ 1 h 493003"/>
                <a:gd name="connsiteX13" fmla="*/ 244477 w 556924"/>
                <a:gd name="connsiteY13" fmla="*/ 19607 h 493003"/>
                <a:gd name="connsiteX14" fmla="*/ 125005 w 556924"/>
                <a:gd name="connsiteY14" fmla="*/ 226738 h 493003"/>
                <a:gd name="connsiteX15" fmla="*/ 5407 w 556924"/>
                <a:gd name="connsiteY15" fmla="*/ 433932 h 493003"/>
                <a:gd name="connsiteX16" fmla="*/ 19359 w 556924"/>
                <a:gd name="connsiteY16" fmla="*/ 487603 h 493003"/>
                <a:gd name="connsiteX17" fmla="*/ 39307 w 556924"/>
                <a:gd name="connsiteY17" fmla="*/ 493004 h 493003"/>
                <a:gd name="connsiteX18" fmla="*/ 517763 w 556924"/>
                <a:gd name="connsiteY18" fmla="*/ 493004 h 493003"/>
                <a:gd name="connsiteX19" fmla="*/ 556925 w 556924"/>
                <a:gd name="connsiteY19" fmla="*/ 453868 h 493003"/>
                <a:gd name="connsiteX20" fmla="*/ 551663 w 556924"/>
                <a:gd name="connsiteY20" fmla="*/ 434248 h 493003"/>
                <a:gd name="connsiteX21" fmla="*/ 432065 w 556924"/>
                <a:gd name="connsiteY21" fmla="*/ 226738 h 493003"/>
                <a:gd name="connsiteX22" fmla="*/ 312467 w 556924"/>
                <a:gd name="connsiteY22" fmla="*/ 19607 h 493003"/>
                <a:gd name="connsiteX23" fmla="*/ 278440 w 556924"/>
                <a:gd name="connsiteY23" fmla="*/ 1 h 493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56924" h="493003">
                  <a:moveTo>
                    <a:pt x="278440" y="15813"/>
                  </a:moveTo>
                  <a:cubicBezTo>
                    <a:pt x="286786" y="15779"/>
                    <a:pt x="294500" y="20252"/>
                    <a:pt x="298616" y="27513"/>
                  </a:cubicBezTo>
                  <a:lnTo>
                    <a:pt x="418340" y="234644"/>
                  </a:lnTo>
                  <a:lnTo>
                    <a:pt x="537749" y="441838"/>
                  </a:lnTo>
                  <a:cubicBezTo>
                    <a:pt x="544175" y="453051"/>
                    <a:pt x="540298" y="467350"/>
                    <a:pt x="529084" y="473777"/>
                  </a:cubicBezTo>
                  <a:cubicBezTo>
                    <a:pt x="525560" y="475797"/>
                    <a:pt x="521572" y="476865"/>
                    <a:pt x="517510" y="476876"/>
                  </a:cubicBezTo>
                  <a:lnTo>
                    <a:pt x="39307" y="476876"/>
                  </a:lnTo>
                  <a:cubicBezTo>
                    <a:pt x="26383" y="476806"/>
                    <a:pt x="15963" y="466273"/>
                    <a:pt x="16033" y="453348"/>
                  </a:cubicBezTo>
                  <a:cubicBezTo>
                    <a:pt x="16055" y="449308"/>
                    <a:pt x="17122" y="445343"/>
                    <a:pt x="19132" y="441838"/>
                  </a:cubicBezTo>
                  <a:lnTo>
                    <a:pt x="138730" y="234644"/>
                  </a:lnTo>
                  <a:lnTo>
                    <a:pt x="258328" y="27513"/>
                  </a:lnTo>
                  <a:cubicBezTo>
                    <a:pt x="262433" y="20273"/>
                    <a:pt x="270117" y="15802"/>
                    <a:pt x="278440" y="15813"/>
                  </a:cubicBezTo>
                  <a:moveTo>
                    <a:pt x="278440" y="1"/>
                  </a:moveTo>
                  <a:cubicBezTo>
                    <a:pt x="264408" y="-80"/>
                    <a:pt x="251425" y="7416"/>
                    <a:pt x="244477" y="19607"/>
                  </a:cubicBezTo>
                  <a:lnTo>
                    <a:pt x="125005" y="226738"/>
                  </a:lnTo>
                  <a:lnTo>
                    <a:pt x="5407" y="433932"/>
                  </a:lnTo>
                  <a:cubicBezTo>
                    <a:pt x="-5561" y="452605"/>
                    <a:pt x="686" y="476635"/>
                    <a:pt x="19359" y="487603"/>
                  </a:cubicBezTo>
                  <a:cubicBezTo>
                    <a:pt x="25406" y="491154"/>
                    <a:pt x="32294" y="493019"/>
                    <a:pt x="39307" y="493004"/>
                  </a:cubicBezTo>
                  <a:lnTo>
                    <a:pt x="517763" y="493004"/>
                  </a:lnTo>
                  <a:cubicBezTo>
                    <a:pt x="539387" y="493011"/>
                    <a:pt x="556919" y="475490"/>
                    <a:pt x="556925" y="453868"/>
                  </a:cubicBezTo>
                  <a:cubicBezTo>
                    <a:pt x="556931" y="446979"/>
                    <a:pt x="555116" y="440211"/>
                    <a:pt x="551663" y="434248"/>
                  </a:cubicBezTo>
                  <a:lnTo>
                    <a:pt x="432065" y="226738"/>
                  </a:lnTo>
                  <a:lnTo>
                    <a:pt x="312467" y="19607"/>
                  </a:lnTo>
                  <a:cubicBezTo>
                    <a:pt x="305508" y="7396"/>
                    <a:pt x="292495" y="-103"/>
                    <a:pt x="278440" y="1"/>
                  </a:cubicBezTo>
                  <a:close/>
                </a:path>
              </a:pathLst>
            </a:custGeom>
            <a:solidFill>
              <a:schemeClr val="accent2"/>
            </a:solidFill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6" name="Group 105" descr="Repair">
            <a:extLst>
              <a:ext uri="{FF2B5EF4-FFF2-40B4-BE49-F238E27FC236}">
                <a16:creationId xmlns:a16="http://schemas.microsoft.com/office/drawing/2014/main" id="{85CC91CC-554A-FC4B-B172-85A23AB10BF0}"/>
              </a:ext>
            </a:extLst>
          </p:cNvPr>
          <p:cNvGrpSpPr/>
          <p:nvPr/>
        </p:nvGrpSpPr>
        <p:grpSpPr>
          <a:xfrm>
            <a:off x="10466659" y="940581"/>
            <a:ext cx="522386" cy="522534"/>
            <a:chOff x="577175" y="3214583"/>
            <a:chExt cx="522386" cy="522534"/>
          </a:xfrm>
        </p:grpSpPr>
        <p:sp>
          <p:nvSpPr>
            <p:cNvPr id="107" name="Picture Placeholder 91">
              <a:extLst>
                <a:ext uri="{FF2B5EF4-FFF2-40B4-BE49-F238E27FC236}">
                  <a16:creationId xmlns:a16="http://schemas.microsoft.com/office/drawing/2014/main" id="{0D988905-6FD7-3E49-879A-40E7BC881FEF}"/>
                </a:ext>
              </a:extLst>
            </p:cNvPr>
            <p:cNvSpPr/>
            <p:nvPr/>
          </p:nvSpPr>
          <p:spPr>
            <a:xfrm>
              <a:off x="577175" y="3472623"/>
              <a:ext cx="226197" cy="264077"/>
            </a:xfrm>
            <a:custGeom>
              <a:avLst/>
              <a:gdLst>
                <a:gd name="connsiteX0" fmla="*/ 226197 w 226197"/>
                <a:gd name="connsiteY0" fmla="*/ 90505 h 264077"/>
                <a:gd name="connsiteX1" fmla="*/ 215572 w 226197"/>
                <a:gd name="connsiteY1" fmla="*/ 78805 h 264077"/>
                <a:gd name="connsiteX2" fmla="*/ 146571 w 226197"/>
                <a:gd name="connsiteY2" fmla="*/ 147806 h 264077"/>
                <a:gd name="connsiteX3" fmla="*/ 148595 w 226197"/>
                <a:gd name="connsiteY3" fmla="*/ 152676 h 264077"/>
                <a:gd name="connsiteX4" fmla="*/ 111286 w 226197"/>
                <a:gd name="connsiteY4" fmla="*/ 242942 h 264077"/>
                <a:gd name="connsiteX5" fmla="*/ 71118 w 226197"/>
                <a:gd name="connsiteY5" fmla="*/ 246849 h 264077"/>
                <a:gd name="connsiteX6" fmla="*/ 103247 w 226197"/>
                <a:gd name="connsiteY6" fmla="*/ 214720 h 264077"/>
                <a:gd name="connsiteX7" fmla="*/ 91863 w 226197"/>
                <a:gd name="connsiteY7" fmla="*/ 172282 h 264077"/>
                <a:gd name="connsiteX8" fmla="*/ 49298 w 226197"/>
                <a:gd name="connsiteY8" fmla="*/ 160835 h 264077"/>
                <a:gd name="connsiteX9" fmla="*/ 17169 w 226197"/>
                <a:gd name="connsiteY9" fmla="*/ 192964 h 264077"/>
                <a:gd name="connsiteX10" fmla="*/ 70939 w 226197"/>
                <a:gd name="connsiteY10" fmla="*/ 111424 h 264077"/>
                <a:gd name="connsiteX11" fmla="*/ 111469 w 226197"/>
                <a:gd name="connsiteY11" fmla="*/ 115361 h 264077"/>
                <a:gd name="connsiteX12" fmla="*/ 116339 w 226197"/>
                <a:gd name="connsiteY12" fmla="*/ 117385 h 264077"/>
                <a:gd name="connsiteX13" fmla="*/ 222529 w 226197"/>
                <a:gd name="connsiteY13" fmla="*/ 11131 h 264077"/>
                <a:gd name="connsiteX14" fmla="*/ 211335 w 226197"/>
                <a:gd name="connsiteY14" fmla="*/ 0 h 264077"/>
                <a:gd name="connsiteX15" fmla="*/ 112418 w 226197"/>
                <a:gd name="connsiteY15" fmla="*/ 98917 h 264077"/>
                <a:gd name="connsiteX16" fmla="*/ 4593 w 226197"/>
                <a:gd name="connsiteY16" fmla="*/ 151658 h 264077"/>
                <a:gd name="connsiteX17" fmla="*/ 6101 w 226197"/>
                <a:gd name="connsiteY17" fmla="*/ 210799 h 264077"/>
                <a:gd name="connsiteX18" fmla="*/ 10529 w 226197"/>
                <a:gd name="connsiteY18" fmla="*/ 221930 h 264077"/>
                <a:gd name="connsiteX19" fmla="*/ 54042 w 226197"/>
                <a:gd name="connsiteY19" fmla="*/ 178607 h 264077"/>
                <a:gd name="connsiteX20" fmla="*/ 78961 w 226197"/>
                <a:gd name="connsiteY20" fmla="*/ 184931 h 264077"/>
                <a:gd name="connsiteX21" fmla="*/ 85285 w 226197"/>
                <a:gd name="connsiteY21" fmla="*/ 209787 h 264077"/>
                <a:gd name="connsiteX22" fmla="*/ 41899 w 226197"/>
                <a:gd name="connsiteY22" fmla="*/ 253490 h 264077"/>
                <a:gd name="connsiteX23" fmla="*/ 53030 w 226197"/>
                <a:gd name="connsiteY23" fmla="*/ 257917 h 264077"/>
                <a:gd name="connsiteX24" fmla="*/ 163383 w 226197"/>
                <a:gd name="connsiteY24" fmla="*/ 210921 h 264077"/>
                <a:gd name="connsiteX25" fmla="*/ 164912 w 226197"/>
                <a:gd name="connsiteY25" fmla="*/ 151664 h 264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26197" h="264077">
                  <a:moveTo>
                    <a:pt x="226197" y="90505"/>
                  </a:moveTo>
                  <a:lnTo>
                    <a:pt x="215572" y="78805"/>
                  </a:lnTo>
                  <a:lnTo>
                    <a:pt x="146571" y="147806"/>
                  </a:lnTo>
                  <a:lnTo>
                    <a:pt x="148595" y="152676"/>
                  </a:lnTo>
                  <a:cubicBezTo>
                    <a:pt x="163218" y="187905"/>
                    <a:pt x="146515" y="228318"/>
                    <a:pt x="111286" y="242942"/>
                  </a:cubicBezTo>
                  <a:cubicBezTo>
                    <a:pt x="98585" y="248215"/>
                    <a:pt x="84598" y="249575"/>
                    <a:pt x="71118" y="246849"/>
                  </a:cubicBezTo>
                  <a:lnTo>
                    <a:pt x="103247" y="214720"/>
                  </a:lnTo>
                  <a:lnTo>
                    <a:pt x="91863" y="172282"/>
                  </a:lnTo>
                  <a:lnTo>
                    <a:pt x="49298" y="160835"/>
                  </a:lnTo>
                  <a:lnTo>
                    <a:pt x="17169" y="192964"/>
                  </a:lnTo>
                  <a:cubicBezTo>
                    <a:pt x="9501" y="155599"/>
                    <a:pt x="33574" y="119092"/>
                    <a:pt x="70939" y="111424"/>
                  </a:cubicBezTo>
                  <a:cubicBezTo>
                    <a:pt x="84538" y="108633"/>
                    <a:pt x="98662" y="110005"/>
                    <a:pt x="111469" y="115361"/>
                  </a:cubicBezTo>
                  <a:lnTo>
                    <a:pt x="116339" y="117385"/>
                  </a:lnTo>
                  <a:lnTo>
                    <a:pt x="222529" y="11131"/>
                  </a:lnTo>
                  <a:lnTo>
                    <a:pt x="211335" y="0"/>
                  </a:lnTo>
                  <a:lnTo>
                    <a:pt x="112418" y="98917"/>
                  </a:lnTo>
                  <a:cubicBezTo>
                    <a:pt x="68079" y="83706"/>
                    <a:pt x="19804" y="107319"/>
                    <a:pt x="4593" y="151658"/>
                  </a:cubicBezTo>
                  <a:cubicBezTo>
                    <a:pt x="-2013" y="170915"/>
                    <a:pt x="-1478" y="191904"/>
                    <a:pt x="6101" y="210799"/>
                  </a:cubicBezTo>
                  <a:lnTo>
                    <a:pt x="10529" y="221930"/>
                  </a:lnTo>
                  <a:lnTo>
                    <a:pt x="54042" y="178607"/>
                  </a:lnTo>
                  <a:lnTo>
                    <a:pt x="78961" y="184931"/>
                  </a:lnTo>
                  <a:lnTo>
                    <a:pt x="85285" y="209787"/>
                  </a:lnTo>
                  <a:lnTo>
                    <a:pt x="41899" y="253490"/>
                  </a:lnTo>
                  <a:lnTo>
                    <a:pt x="53030" y="257917"/>
                  </a:lnTo>
                  <a:cubicBezTo>
                    <a:pt x="96481" y="275411"/>
                    <a:pt x="145888" y="254372"/>
                    <a:pt x="163383" y="210921"/>
                  </a:cubicBezTo>
                  <a:cubicBezTo>
                    <a:pt x="171003" y="191995"/>
                    <a:pt x="171546" y="170957"/>
                    <a:pt x="164912" y="151664"/>
                  </a:cubicBezTo>
                  <a:close/>
                </a:path>
              </a:pathLst>
            </a:custGeom>
            <a:solidFill>
              <a:schemeClr val="accent2"/>
            </a:solidFill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Picture Placeholder 91">
              <a:extLst>
                <a:ext uri="{FF2B5EF4-FFF2-40B4-BE49-F238E27FC236}">
                  <a16:creationId xmlns:a16="http://schemas.microsoft.com/office/drawing/2014/main" id="{D98B1F8C-3758-4A4F-8DD6-6C22F481A581}"/>
                </a:ext>
              </a:extLst>
            </p:cNvPr>
            <p:cNvSpPr/>
            <p:nvPr/>
          </p:nvSpPr>
          <p:spPr>
            <a:xfrm>
              <a:off x="834110" y="3214583"/>
              <a:ext cx="265451" cy="233310"/>
            </a:xfrm>
            <a:custGeom>
              <a:avLst/>
              <a:gdLst>
                <a:gd name="connsiteX0" fmla="*/ 259309 w 265451"/>
                <a:gd name="connsiteY0" fmla="*/ 53250 h 233310"/>
                <a:gd name="connsiteX1" fmla="*/ 254818 w 265451"/>
                <a:gd name="connsiteY1" fmla="*/ 42118 h 233310"/>
                <a:gd name="connsiteX2" fmla="*/ 211115 w 265451"/>
                <a:gd name="connsiteY2" fmla="*/ 85632 h 233310"/>
                <a:gd name="connsiteX3" fmla="*/ 186196 w 265451"/>
                <a:gd name="connsiteY3" fmla="*/ 78927 h 233310"/>
                <a:gd name="connsiteX4" fmla="*/ 179492 w 265451"/>
                <a:gd name="connsiteY4" fmla="*/ 54072 h 233310"/>
                <a:gd name="connsiteX5" fmla="*/ 223005 w 265451"/>
                <a:gd name="connsiteY5" fmla="*/ 10559 h 233310"/>
                <a:gd name="connsiteX6" fmla="*/ 211874 w 265451"/>
                <a:gd name="connsiteY6" fmla="*/ 6131 h 233310"/>
                <a:gd name="connsiteX7" fmla="*/ 101565 w 265451"/>
                <a:gd name="connsiteY7" fmla="*/ 53231 h 233310"/>
                <a:gd name="connsiteX8" fmla="*/ 100055 w 265451"/>
                <a:gd name="connsiteY8" fmla="*/ 112385 h 233310"/>
                <a:gd name="connsiteX9" fmla="*/ 0 w 265451"/>
                <a:gd name="connsiteY9" fmla="*/ 212250 h 233310"/>
                <a:gd name="connsiteX10" fmla="*/ 11195 w 265451"/>
                <a:gd name="connsiteY10" fmla="*/ 223445 h 233310"/>
                <a:gd name="connsiteX11" fmla="*/ 118713 w 265451"/>
                <a:gd name="connsiteY11" fmla="*/ 116243 h 233310"/>
                <a:gd name="connsiteX12" fmla="*/ 116689 w 265451"/>
                <a:gd name="connsiteY12" fmla="*/ 111373 h 233310"/>
                <a:gd name="connsiteX13" fmla="*/ 154036 w 265451"/>
                <a:gd name="connsiteY13" fmla="*/ 21123 h 233310"/>
                <a:gd name="connsiteX14" fmla="*/ 194039 w 265451"/>
                <a:gd name="connsiteY14" fmla="*/ 17199 h 233310"/>
                <a:gd name="connsiteX15" fmla="*/ 161910 w 265451"/>
                <a:gd name="connsiteY15" fmla="*/ 49328 h 233310"/>
                <a:gd name="connsiteX16" fmla="*/ 173294 w 265451"/>
                <a:gd name="connsiteY16" fmla="*/ 91893 h 233310"/>
                <a:gd name="connsiteX17" fmla="*/ 215795 w 265451"/>
                <a:gd name="connsiteY17" fmla="*/ 103277 h 233310"/>
                <a:gd name="connsiteX18" fmla="*/ 247924 w 265451"/>
                <a:gd name="connsiteY18" fmla="*/ 71148 h 233310"/>
                <a:gd name="connsiteX19" fmla="*/ 194074 w 265451"/>
                <a:gd name="connsiteY19" fmla="*/ 152527 h 233310"/>
                <a:gd name="connsiteX20" fmla="*/ 153814 w 265451"/>
                <a:gd name="connsiteY20" fmla="*/ 148625 h 233310"/>
                <a:gd name="connsiteX21" fmla="*/ 148881 w 265451"/>
                <a:gd name="connsiteY21" fmla="*/ 146601 h 233310"/>
                <a:gd name="connsiteX22" fmla="*/ 74061 w 265451"/>
                <a:gd name="connsiteY22" fmla="*/ 221610 h 233310"/>
                <a:gd name="connsiteX23" fmla="*/ 84750 w 265451"/>
                <a:gd name="connsiteY23" fmla="*/ 233311 h 233310"/>
                <a:gd name="connsiteX24" fmla="*/ 152739 w 265451"/>
                <a:gd name="connsiteY24" fmla="*/ 165132 h 233310"/>
                <a:gd name="connsiteX25" fmla="*/ 260757 w 265451"/>
                <a:gd name="connsiteY25" fmla="*/ 112785 h 233310"/>
                <a:gd name="connsiteX26" fmla="*/ 259309 w 265451"/>
                <a:gd name="connsiteY26" fmla="*/ 53250 h 233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65451" h="233310">
                  <a:moveTo>
                    <a:pt x="259309" y="53250"/>
                  </a:moveTo>
                  <a:lnTo>
                    <a:pt x="254818" y="42118"/>
                  </a:lnTo>
                  <a:lnTo>
                    <a:pt x="211115" y="85632"/>
                  </a:lnTo>
                  <a:lnTo>
                    <a:pt x="186196" y="78927"/>
                  </a:lnTo>
                  <a:lnTo>
                    <a:pt x="179492" y="54072"/>
                  </a:lnTo>
                  <a:lnTo>
                    <a:pt x="223005" y="10559"/>
                  </a:lnTo>
                  <a:lnTo>
                    <a:pt x="211874" y="6131"/>
                  </a:lnTo>
                  <a:cubicBezTo>
                    <a:pt x="168407" y="-11324"/>
                    <a:pt x="119020" y="9764"/>
                    <a:pt x="101565" y="53231"/>
                  </a:cubicBezTo>
                  <a:cubicBezTo>
                    <a:pt x="93977" y="72128"/>
                    <a:pt x="93440" y="93125"/>
                    <a:pt x="100055" y="112385"/>
                  </a:cubicBezTo>
                  <a:lnTo>
                    <a:pt x="0" y="212250"/>
                  </a:lnTo>
                  <a:lnTo>
                    <a:pt x="11195" y="223445"/>
                  </a:lnTo>
                  <a:lnTo>
                    <a:pt x="118713" y="116243"/>
                  </a:lnTo>
                  <a:lnTo>
                    <a:pt x="116689" y="111373"/>
                  </a:lnTo>
                  <a:cubicBezTo>
                    <a:pt x="102080" y="76138"/>
                    <a:pt x="118801" y="35732"/>
                    <a:pt x="154036" y="21123"/>
                  </a:cubicBezTo>
                  <a:cubicBezTo>
                    <a:pt x="166687" y="15878"/>
                    <a:pt x="180610" y="14512"/>
                    <a:pt x="194039" y="17199"/>
                  </a:cubicBezTo>
                  <a:lnTo>
                    <a:pt x="161910" y="49328"/>
                  </a:lnTo>
                  <a:lnTo>
                    <a:pt x="173294" y="91893"/>
                  </a:lnTo>
                  <a:lnTo>
                    <a:pt x="215795" y="103277"/>
                  </a:lnTo>
                  <a:lnTo>
                    <a:pt x="247924" y="71148"/>
                  </a:lnTo>
                  <a:cubicBezTo>
                    <a:pt x="255526" y="108491"/>
                    <a:pt x="231417" y="144925"/>
                    <a:pt x="194074" y="152527"/>
                  </a:cubicBezTo>
                  <a:cubicBezTo>
                    <a:pt x="180566" y="155277"/>
                    <a:pt x="166543" y="153918"/>
                    <a:pt x="153814" y="148625"/>
                  </a:cubicBezTo>
                  <a:lnTo>
                    <a:pt x="148881" y="146601"/>
                  </a:lnTo>
                  <a:lnTo>
                    <a:pt x="74061" y="221610"/>
                  </a:lnTo>
                  <a:lnTo>
                    <a:pt x="84750" y="233311"/>
                  </a:lnTo>
                  <a:lnTo>
                    <a:pt x="152739" y="165132"/>
                  </a:lnTo>
                  <a:cubicBezTo>
                    <a:pt x="197022" y="180505"/>
                    <a:pt x="245383" y="157069"/>
                    <a:pt x="260757" y="112785"/>
                  </a:cubicBezTo>
                  <a:cubicBezTo>
                    <a:pt x="267480" y="93417"/>
                    <a:pt x="266968" y="72268"/>
                    <a:pt x="259309" y="53250"/>
                  </a:cubicBezTo>
                  <a:close/>
                </a:path>
              </a:pathLst>
            </a:custGeom>
            <a:solidFill>
              <a:schemeClr val="accent2"/>
            </a:solidFill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Picture Placeholder 91">
              <a:extLst>
                <a:ext uri="{FF2B5EF4-FFF2-40B4-BE49-F238E27FC236}">
                  <a16:creationId xmlns:a16="http://schemas.microsoft.com/office/drawing/2014/main" id="{9A92CBDF-F4C4-9545-8B6B-E08EA0EC59EE}"/>
                </a:ext>
              </a:extLst>
            </p:cNvPr>
            <p:cNvSpPr/>
            <p:nvPr/>
          </p:nvSpPr>
          <p:spPr>
            <a:xfrm>
              <a:off x="586059" y="3224635"/>
              <a:ext cx="508497" cy="512482"/>
            </a:xfrm>
            <a:custGeom>
              <a:avLst/>
              <a:gdLst>
                <a:gd name="connsiteX0" fmla="*/ 502679 w 508497"/>
                <a:gd name="connsiteY0" fmla="*/ 417044 h 512482"/>
                <a:gd name="connsiteX1" fmla="*/ 361071 w 508497"/>
                <a:gd name="connsiteY1" fmla="*/ 275436 h 512482"/>
                <a:gd name="connsiteX2" fmla="*/ 331978 w 508497"/>
                <a:gd name="connsiteY2" fmla="*/ 260004 h 512482"/>
                <a:gd name="connsiteX3" fmla="*/ 324452 w 508497"/>
                <a:gd name="connsiteY3" fmla="*/ 243181 h 512482"/>
                <a:gd name="connsiteX4" fmla="*/ 309020 w 508497"/>
                <a:gd name="connsiteY4" fmla="*/ 227749 h 512482"/>
                <a:gd name="connsiteX5" fmla="*/ 273349 w 508497"/>
                <a:gd name="connsiteY5" fmla="*/ 227306 h 512482"/>
                <a:gd name="connsiteX6" fmla="*/ 256652 w 508497"/>
                <a:gd name="connsiteY6" fmla="*/ 244003 h 512482"/>
                <a:gd name="connsiteX7" fmla="*/ 83611 w 508497"/>
                <a:gd name="connsiteY7" fmla="*/ 70772 h 512482"/>
                <a:gd name="connsiteX8" fmla="*/ 83611 w 508497"/>
                <a:gd name="connsiteY8" fmla="*/ 35544 h 512482"/>
                <a:gd name="connsiteX9" fmla="*/ 28144 w 508497"/>
                <a:gd name="connsiteY9" fmla="*/ 0 h 512482"/>
                <a:gd name="connsiteX10" fmla="*/ 0 w 508497"/>
                <a:gd name="connsiteY10" fmla="*/ 28144 h 512482"/>
                <a:gd name="connsiteX11" fmla="*/ 27638 w 508497"/>
                <a:gd name="connsiteY11" fmla="*/ 75452 h 512482"/>
                <a:gd name="connsiteX12" fmla="*/ 38454 w 508497"/>
                <a:gd name="connsiteY12" fmla="*/ 78299 h 512482"/>
                <a:gd name="connsiteX13" fmla="*/ 41300 w 508497"/>
                <a:gd name="connsiteY13" fmla="*/ 67483 h 512482"/>
                <a:gd name="connsiteX14" fmla="*/ 19859 w 508497"/>
                <a:gd name="connsiteY14" fmla="*/ 30674 h 512482"/>
                <a:gd name="connsiteX15" fmla="*/ 30295 w 508497"/>
                <a:gd name="connsiteY15" fmla="*/ 20175 h 512482"/>
                <a:gd name="connsiteX16" fmla="*/ 67736 w 508497"/>
                <a:gd name="connsiteY16" fmla="*/ 44209 h 512482"/>
                <a:gd name="connsiteX17" fmla="*/ 67736 w 508497"/>
                <a:gd name="connsiteY17" fmla="*/ 77350 h 512482"/>
                <a:gd name="connsiteX18" fmla="*/ 245521 w 508497"/>
                <a:gd name="connsiteY18" fmla="*/ 255134 h 512482"/>
                <a:gd name="connsiteX19" fmla="*/ 221361 w 508497"/>
                <a:gd name="connsiteY19" fmla="*/ 279294 h 512482"/>
                <a:gd name="connsiteX20" fmla="*/ 221930 w 508497"/>
                <a:gd name="connsiteY20" fmla="*/ 314902 h 512482"/>
                <a:gd name="connsiteX21" fmla="*/ 235402 w 508497"/>
                <a:gd name="connsiteY21" fmla="*/ 328057 h 512482"/>
                <a:gd name="connsiteX22" fmla="*/ 246533 w 508497"/>
                <a:gd name="connsiteY22" fmla="*/ 316862 h 512482"/>
                <a:gd name="connsiteX23" fmla="*/ 233441 w 508497"/>
                <a:gd name="connsiteY23" fmla="*/ 303771 h 512482"/>
                <a:gd name="connsiteX24" fmla="*/ 230405 w 508497"/>
                <a:gd name="connsiteY24" fmla="*/ 296814 h 512482"/>
                <a:gd name="connsiteX25" fmla="*/ 232872 w 508497"/>
                <a:gd name="connsiteY25" fmla="*/ 290489 h 512482"/>
                <a:gd name="connsiteX26" fmla="*/ 284923 w 508497"/>
                <a:gd name="connsiteY26" fmla="*/ 238437 h 512482"/>
                <a:gd name="connsiteX27" fmla="*/ 298142 w 508497"/>
                <a:gd name="connsiteY27" fmla="*/ 239007 h 512482"/>
                <a:gd name="connsiteX28" fmla="*/ 313574 w 508497"/>
                <a:gd name="connsiteY28" fmla="*/ 254439 h 512482"/>
                <a:gd name="connsiteX29" fmla="*/ 316609 w 508497"/>
                <a:gd name="connsiteY29" fmla="*/ 261332 h 512482"/>
                <a:gd name="connsiteX30" fmla="*/ 314143 w 508497"/>
                <a:gd name="connsiteY30" fmla="*/ 267657 h 512482"/>
                <a:gd name="connsiteX31" fmla="*/ 314143 w 508497"/>
                <a:gd name="connsiteY31" fmla="*/ 267657 h 512482"/>
                <a:gd name="connsiteX32" fmla="*/ 259751 w 508497"/>
                <a:gd name="connsiteY32" fmla="*/ 322049 h 512482"/>
                <a:gd name="connsiteX33" fmla="*/ 259751 w 508497"/>
                <a:gd name="connsiteY33" fmla="*/ 333243 h 512482"/>
                <a:gd name="connsiteX34" fmla="*/ 270946 w 508497"/>
                <a:gd name="connsiteY34" fmla="*/ 333243 h 512482"/>
                <a:gd name="connsiteX35" fmla="*/ 328436 w 508497"/>
                <a:gd name="connsiteY35" fmla="*/ 275753 h 512482"/>
                <a:gd name="connsiteX36" fmla="*/ 351648 w 508497"/>
                <a:gd name="connsiteY36" fmla="*/ 288022 h 512482"/>
                <a:gd name="connsiteX37" fmla="*/ 488386 w 508497"/>
                <a:gd name="connsiteY37" fmla="*/ 425076 h 512482"/>
                <a:gd name="connsiteX38" fmla="*/ 491168 w 508497"/>
                <a:gd name="connsiteY38" fmla="*/ 436650 h 512482"/>
                <a:gd name="connsiteX39" fmla="*/ 432413 w 508497"/>
                <a:gd name="connsiteY39" fmla="*/ 495406 h 512482"/>
                <a:gd name="connsiteX40" fmla="*/ 421851 w 508497"/>
                <a:gd name="connsiteY40" fmla="*/ 493319 h 512482"/>
                <a:gd name="connsiteX41" fmla="*/ 278346 w 508497"/>
                <a:gd name="connsiteY41" fmla="*/ 349877 h 512482"/>
                <a:gd name="connsiteX42" fmla="*/ 267088 w 508497"/>
                <a:gd name="connsiteY42" fmla="*/ 349814 h 512482"/>
                <a:gd name="connsiteX43" fmla="*/ 267025 w 508497"/>
                <a:gd name="connsiteY43" fmla="*/ 361071 h 512482"/>
                <a:gd name="connsiteX44" fmla="*/ 414008 w 508497"/>
                <a:gd name="connsiteY44" fmla="*/ 507929 h 512482"/>
                <a:gd name="connsiteX45" fmla="*/ 437599 w 508497"/>
                <a:gd name="connsiteY45" fmla="*/ 512482 h 512482"/>
                <a:gd name="connsiteX46" fmla="*/ 508498 w 508497"/>
                <a:gd name="connsiteY46" fmla="*/ 441584 h 512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508497" h="512482">
                  <a:moveTo>
                    <a:pt x="502679" y="417044"/>
                  </a:moveTo>
                  <a:lnTo>
                    <a:pt x="361071" y="275436"/>
                  </a:lnTo>
                  <a:lnTo>
                    <a:pt x="331978" y="260004"/>
                  </a:lnTo>
                  <a:cubicBezTo>
                    <a:pt x="331626" y="253661"/>
                    <a:pt x="328946" y="247671"/>
                    <a:pt x="324452" y="243181"/>
                  </a:cubicBezTo>
                  <a:lnTo>
                    <a:pt x="309020" y="227749"/>
                  </a:lnTo>
                  <a:cubicBezTo>
                    <a:pt x="299275" y="217817"/>
                    <a:pt x="283338" y="217619"/>
                    <a:pt x="273349" y="227306"/>
                  </a:cubicBezTo>
                  <a:lnTo>
                    <a:pt x="256652" y="244003"/>
                  </a:lnTo>
                  <a:lnTo>
                    <a:pt x="83611" y="70772"/>
                  </a:lnTo>
                  <a:lnTo>
                    <a:pt x="83611" y="35544"/>
                  </a:lnTo>
                  <a:lnTo>
                    <a:pt x="28144" y="0"/>
                  </a:lnTo>
                  <a:lnTo>
                    <a:pt x="0" y="28144"/>
                  </a:lnTo>
                  <a:lnTo>
                    <a:pt x="27638" y="75452"/>
                  </a:lnTo>
                  <a:cubicBezTo>
                    <a:pt x="29839" y="79225"/>
                    <a:pt x="34681" y="80499"/>
                    <a:pt x="38454" y="78299"/>
                  </a:cubicBezTo>
                  <a:cubicBezTo>
                    <a:pt x="42226" y="76098"/>
                    <a:pt x="43500" y="71256"/>
                    <a:pt x="41300" y="67483"/>
                  </a:cubicBezTo>
                  <a:lnTo>
                    <a:pt x="19859" y="30674"/>
                  </a:lnTo>
                  <a:lnTo>
                    <a:pt x="30295" y="20175"/>
                  </a:lnTo>
                  <a:lnTo>
                    <a:pt x="67736" y="44209"/>
                  </a:lnTo>
                  <a:lnTo>
                    <a:pt x="67736" y="77350"/>
                  </a:lnTo>
                  <a:lnTo>
                    <a:pt x="245521" y="255134"/>
                  </a:lnTo>
                  <a:lnTo>
                    <a:pt x="221361" y="279294"/>
                  </a:lnTo>
                  <a:cubicBezTo>
                    <a:pt x="211750" y="289309"/>
                    <a:pt x="212004" y="305199"/>
                    <a:pt x="221930" y="314902"/>
                  </a:cubicBezTo>
                  <a:lnTo>
                    <a:pt x="235402" y="328057"/>
                  </a:lnTo>
                  <a:lnTo>
                    <a:pt x="246533" y="316862"/>
                  </a:lnTo>
                  <a:lnTo>
                    <a:pt x="233441" y="303771"/>
                  </a:lnTo>
                  <a:cubicBezTo>
                    <a:pt x="231570" y="301929"/>
                    <a:pt x="230482" y="299437"/>
                    <a:pt x="230405" y="296814"/>
                  </a:cubicBezTo>
                  <a:cubicBezTo>
                    <a:pt x="230325" y="294456"/>
                    <a:pt x="231217" y="292170"/>
                    <a:pt x="232872" y="290489"/>
                  </a:cubicBezTo>
                  <a:lnTo>
                    <a:pt x="284923" y="238437"/>
                  </a:lnTo>
                  <a:cubicBezTo>
                    <a:pt x="288745" y="234982"/>
                    <a:pt x="294631" y="235236"/>
                    <a:pt x="298142" y="239007"/>
                  </a:cubicBezTo>
                  <a:lnTo>
                    <a:pt x="313574" y="254439"/>
                  </a:lnTo>
                  <a:cubicBezTo>
                    <a:pt x="315435" y="256260"/>
                    <a:pt x="316522" y="258729"/>
                    <a:pt x="316609" y="261332"/>
                  </a:cubicBezTo>
                  <a:cubicBezTo>
                    <a:pt x="316675" y="263687"/>
                    <a:pt x="315785" y="265968"/>
                    <a:pt x="314143" y="267657"/>
                  </a:cubicBezTo>
                  <a:lnTo>
                    <a:pt x="314143" y="267657"/>
                  </a:lnTo>
                  <a:lnTo>
                    <a:pt x="259751" y="322049"/>
                  </a:lnTo>
                  <a:cubicBezTo>
                    <a:pt x="256660" y="325140"/>
                    <a:pt x="256660" y="330152"/>
                    <a:pt x="259751" y="333243"/>
                  </a:cubicBezTo>
                  <a:cubicBezTo>
                    <a:pt x="262843" y="336335"/>
                    <a:pt x="267854" y="336335"/>
                    <a:pt x="270946" y="333243"/>
                  </a:cubicBezTo>
                  <a:lnTo>
                    <a:pt x="328436" y="275753"/>
                  </a:lnTo>
                  <a:lnTo>
                    <a:pt x="351648" y="288022"/>
                  </a:lnTo>
                  <a:lnTo>
                    <a:pt x="488386" y="425076"/>
                  </a:lnTo>
                  <a:lnTo>
                    <a:pt x="491168" y="436650"/>
                  </a:lnTo>
                  <a:lnTo>
                    <a:pt x="432413" y="495406"/>
                  </a:lnTo>
                  <a:lnTo>
                    <a:pt x="421851" y="493319"/>
                  </a:lnTo>
                  <a:lnTo>
                    <a:pt x="278346" y="349877"/>
                  </a:lnTo>
                  <a:cubicBezTo>
                    <a:pt x="275254" y="346751"/>
                    <a:pt x="270214" y="346722"/>
                    <a:pt x="267088" y="349814"/>
                  </a:cubicBezTo>
                  <a:cubicBezTo>
                    <a:pt x="263962" y="352905"/>
                    <a:pt x="263933" y="357945"/>
                    <a:pt x="267025" y="361071"/>
                  </a:cubicBezTo>
                  <a:lnTo>
                    <a:pt x="414008" y="507929"/>
                  </a:lnTo>
                  <a:lnTo>
                    <a:pt x="437599" y="512482"/>
                  </a:lnTo>
                  <a:lnTo>
                    <a:pt x="508498" y="441584"/>
                  </a:lnTo>
                  <a:close/>
                </a:path>
              </a:pathLst>
            </a:custGeom>
            <a:solidFill>
              <a:schemeClr val="accent2"/>
            </a:solidFill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110" name="TextBox 109">
            <a:extLst>
              <a:ext uri="{FF2B5EF4-FFF2-40B4-BE49-F238E27FC236}">
                <a16:creationId xmlns:a16="http://schemas.microsoft.com/office/drawing/2014/main" id="{6F9FC6CD-3606-9446-939F-5154CF8550A2}"/>
              </a:ext>
            </a:extLst>
          </p:cNvPr>
          <p:cNvSpPr txBox="1"/>
          <p:nvPr/>
        </p:nvSpPr>
        <p:spPr>
          <a:xfrm>
            <a:off x="603681" y="1904500"/>
            <a:ext cx="1443176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800" dirty="0">
                <a:solidFill>
                  <a:schemeClr val="accent2"/>
                </a:solidFill>
              </a:rPr>
              <a:t>Uplink configured as a trunk</a:t>
            </a:r>
            <a:endParaRPr lang="en-US" sz="800" dirty="0">
              <a:solidFill>
                <a:schemeClr val="tx2"/>
              </a:solidFill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C126AFE8-606D-AC46-BE97-AAEBD67C1D6A}"/>
              </a:ext>
            </a:extLst>
          </p:cNvPr>
          <p:cNvSpPr txBox="1"/>
          <p:nvPr/>
        </p:nvSpPr>
        <p:spPr>
          <a:xfrm>
            <a:off x="614185" y="1777583"/>
            <a:ext cx="1443176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800" dirty="0">
                <a:solidFill>
                  <a:srgbClr val="FFC000"/>
                </a:solidFill>
              </a:rPr>
              <a:t>VLAN 300 </a:t>
            </a:r>
            <a:r>
              <a:rPr lang="en-US" sz="800" dirty="0">
                <a:solidFill>
                  <a:schemeClr val="tx2"/>
                </a:solidFill>
              </a:rPr>
              <a:t>– Service Interface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E0A51E14-6F9D-CC4B-963B-5DCC5D5EB29E}"/>
              </a:ext>
            </a:extLst>
          </p:cNvPr>
          <p:cNvSpPr txBox="1"/>
          <p:nvPr/>
        </p:nvSpPr>
        <p:spPr>
          <a:xfrm>
            <a:off x="6184247" y="1901482"/>
            <a:ext cx="1443176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800" dirty="0">
                <a:solidFill>
                  <a:schemeClr val="accent2"/>
                </a:solidFill>
              </a:rPr>
              <a:t>Uplink configured as a trunk</a:t>
            </a:r>
            <a:endParaRPr lang="en-US" sz="800" dirty="0">
              <a:solidFill>
                <a:schemeClr val="tx2"/>
              </a:solidFill>
            </a:endParaRP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12C03D2C-3647-AA4D-BBC8-5318D881C566}"/>
              </a:ext>
            </a:extLst>
          </p:cNvPr>
          <p:cNvSpPr txBox="1"/>
          <p:nvPr/>
        </p:nvSpPr>
        <p:spPr>
          <a:xfrm>
            <a:off x="6194751" y="1774565"/>
            <a:ext cx="1443176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800" dirty="0">
                <a:solidFill>
                  <a:srgbClr val="FFC000"/>
                </a:solidFill>
              </a:rPr>
              <a:t>VLAN 300 </a:t>
            </a:r>
            <a:r>
              <a:rPr lang="en-US" sz="800" dirty="0">
                <a:solidFill>
                  <a:schemeClr val="tx2"/>
                </a:solidFill>
              </a:rPr>
              <a:t>– Service Interface</a:t>
            </a:r>
          </a:p>
        </p:txBody>
      </p:sp>
      <p:cxnSp>
        <p:nvCxnSpPr>
          <p:cNvPr id="114" name="Straight Connector 113">
            <a:extLst>
              <a:ext uri="{FF2B5EF4-FFF2-40B4-BE49-F238E27FC236}">
                <a16:creationId xmlns:a16="http://schemas.microsoft.com/office/drawing/2014/main" id="{D4C87935-BD5D-144A-AC23-0CDEB05D92E8}"/>
              </a:ext>
            </a:extLst>
          </p:cNvPr>
          <p:cNvCxnSpPr>
            <a:cxnSpLocks/>
            <a:endCxn id="116" idx="2"/>
          </p:cNvCxnSpPr>
          <p:nvPr/>
        </p:nvCxnSpPr>
        <p:spPr bwMode="gray">
          <a:xfrm flipH="1" flipV="1">
            <a:off x="1048192" y="5380616"/>
            <a:ext cx="927623" cy="334461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1F604AC9-EF07-AC4D-8AD9-08195615ECFF}"/>
              </a:ext>
            </a:extLst>
          </p:cNvPr>
          <p:cNvCxnSpPr>
            <a:cxnSpLocks/>
            <a:endCxn id="116" idx="0"/>
          </p:cNvCxnSpPr>
          <p:nvPr/>
        </p:nvCxnSpPr>
        <p:spPr bwMode="gray">
          <a:xfrm flipH="1">
            <a:off x="1048192" y="4917626"/>
            <a:ext cx="702821" cy="225262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Rectangle 115">
            <a:extLst>
              <a:ext uri="{FF2B5EF4-FFF2-40B4-BE49-F238E27FC236}">
                <a16:creationId xmlns:a16="http://schemas.microsoft.com/office/drawing/2014/main" id="{96E6F428-B71E-2843-9963-4A9B60F94D19}"/>
              </a:ext>
            </a:extLst>
          </p:cNvPr>
          <p:cNvSpPr/>
          <p:nvPr/>
        </p:nvSpPr>
        <p:spPr>
          <a:xfrm>
            <a:off x="705916" y="5142888"/>
            <a:ext cx="684552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VLAN300</a:t>
            </a:r>
          </a:p>
        </p:txBody>
      </p: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4A96CB69-5F83-1A4C-A0F2-3C2E3FE81F31}"/>
              </a:ext>
            </a:extLst>
          </p:cNvPr>
          <p:cNvCxnSpPr>
            <a:cxnSpLocks/>
            <a:endCxn id="119" idx="2"/>
          </p:cNvCxnSpPr>
          <p:nvPr/>
        </p:nvCxnSpPr>
        <p:spPr bwMode="gray">
          <a:xfrm flipH="1" flipV="1">
            <a:off x="4923252" y="5381894"/>
            <a:ext cx="927623" cy="334461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80D480E9-599D-3747-9C4A-57C6D7DC1837}"/>
              </a:ext>
            </a:extLst>
          </p:cNvPr>
          <p:cNvCxnSpPr>
            <a:cxnSpLocks/>
            <a:endCxn id="119" idx="0"/>
          </p:cNvCxnSpPr>
          <p:nvPr/>
        </p:nvCxnSpPr>
        <p:spPr bwMode="gray">
          <a:xfrm flipH="1">
            <a:off x="4923252" y="4918904"/>
            <a:ext cx="702821" cy="225262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Rectangle 118">
            <a:extLst>
              <a:ext uri="{FF2B5EF4-FFF2-40B4-BE49-F238E27FC236}">
                <a16:creationId xmlns:a16="http://schemas.microsoft.com/office/drawing/2014/main" id="{9C6800F9-E4D5-2A43-B143-5D7A36F40F97}"/>
              </a:ext>
            </a:extLst>
          </p:cNvPr>
          <p:cNvSpPr/>
          <p:nvPr/>
        </p:nvSpPr>
        <p:spPr>
          <a:xfrm>
            <a:off x="4580976" y="5144166"/>
            <a:ext cx="684552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VLAN300</a:t>
            </a:r>
          </a:p>
        </p:txBody>
      </p:sp>
    </p:spTree>
    <p:extLst>
      <p:ext uri="{BB962C8B-B14F-4D97-AF65-F5344CB8AC3E}">
        <p14:creationId xmlns:p14="http://schemas.microsoft.com/office/powerpoint/2010/main" val="3772864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404A898-2EEA-A848-AA04-D3737B471A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NSX-T Configuration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4BD1782-C531-484B-9DD7-5C5EDA4AAD8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16505" y="1275471"/>
            <a:ext cx="5260834" cy="4586065"/>
          </a:xfrm>
        </p:spPr>
        <p:txBody>
          <a:bodyPr/>
          <a:lstStyle/>
          <a:p>
            <a:r>
              <a:rPr lang="en-US" sz="800" dirty="0">
                <a:solidFill>
                  <a:srgbClr val="92D050"/>
                </a:solidFill>
              </a:rPr>
              <a:t>packer@tenant01-service-interface-01:~$ </a:t>
            </a:r>
            <a:r>
              <a:rPr lang="en-US" sz="800" dirty="0" err="1">
                <a:solidFill>
                  <a:srgbClr val="FFFF00"/>
                </a:solidFill>
              </a:rPr>
              <a:t>arp</a:t>
            </a:r>
            <a:r>
              <a:rPr lang="en-US" sz="800" dirty="0">
                <a:solidFill>
                  <a:srgbClr val="FFFF00"/>
                </a:solidFill>
              </a:rPr>
              <a:t> -a</a:t>
            </a:r>
          </a:p>
          <a:p>
            <a:r>
              <a:rPr lang="en-US" sz="800" dirty="0"/>
              <a:t>_gateway (172.31.210.1) at 00:50:56:ab:ce:ac [ether] on ens192</a:t>
            </a:r>
          </a:p>
          <a:p>
            <a:endParaRPr lang="en-US" sz="800" dirty="0"/>
          </a:p>
          <a:p>
            <a:endParaRPr lang="en-US" sz="800" dirty="0"/>
          </a:p>
          <a:p>
            <a:endParaRPr lang="en-US" sz="800" dirty="0"/>
          </a:p>
          <a:p>
            <a:endParaRPr lang="en-US" sz="800" dirty="0"/>
          </a:p>
          <a:p>
            <a:endParaRPr lang="en-US" sz="800" dirty="0"/>
          </a:p>
          <a:p>
            <a:endParaRPr lang="en-US" sz="800" dirty="0"/>
          </a:p>
          <a:p>
            <a:r>
              <a:rPr lang="en-US" sz="800" dirty="0">
                <a:solidFill>
                  <a:srgbClr val="92D050"/>
                </a:solidFill>
              </a:rPr>
              <a:t>packer@tenant01-service-interface-01:~$ </a:t>
            </a:r>
            <a:r>
              <a:rPr lang="en-US" sz="800" dirty="0">
                <a:solidFill>
                  <a:srgbClr val="FFFF00"/>
                </a:solidFill>
              </a:rPr>
              <a:t>ping 10.1.1.10 -c 1</a:t>
            </a:r>
          </a:p>
          <a:p>
            <a:r>
              <a:rPr lang="en-US" sz="800" dirty="0"/>
              <a:t>PING 10.1.1.10 (10.1.1.10) 56(84) bytes of data.</a:t>
            </a:r>
          </a:p>
          <a:p>
            <a:r>
              <a:rPr lang="en-US" sz="800" dirty="0">
                <a:solidFill>
                  <a:srgbClr val="00B0F0"/>
                </a:solidFill>
              </a:rPr>
              <a:t>64 bytes from 10.1.1.10: </a:t>
            </a:r>
            <a:r>
              <a:rPr lang="en-US" sz="800" dirty="0" err="1">
                <a:solidFill>
                  <a:srgbClr val="00B0F0"/>
                </a:solidFill>
              </a:rPr>
              <a:t>icmp_seq</a:t>
            </a:r>
            <a:r>
              <a:rPr lang="en-US" sz="800" dirty="0">
                <a:solidFill>
                  <a:srgbClr val="00B0F0"/>
                </a:solidFill>
              </a:rPr>
              <a:t>=1 </a:t>
            </a:r>
            <a:r>
              <a:rPr lang="en-US" sz="800" dirty="0" err="1">
                <a:solidFill>
                  <a:srgbClr val="00B0F0"/>
                </a:solidFill>
              </a:rPr>
              <a:t>ttl</a:t>
            </a:r>
            <a:r>
              <a:rPr lang="en-US" sz="800" dirty="0">
                <a:solidFill>
                  <a:srgbClr val="00B0F0"/>
                </a:solidFill>
              </a:rPr>
              <a:t>=62 time=1.07 </a:t>
            </a:r>
            <a:r>
              <a:rPr lang="en-US" sz="800" dirty="0" err="1">
                <a:solidFill>
                  <a:srgbClr val="00B0F0"/>
                </a:solidFill>
              </a:rPr>
              <a:t>ms</a:t>
            </a:r>
            <a:endParaRPr lang="en-US" sz="800" dirty="0">
              <a:solidFill>
                <a:srgbClr val="92D050"/>
              </a:solidFill>
            </a:endParaRPr>
          </a:p>
          <a:p>
            <a:endParaRPr lang="en-US" sz="800" dirty="0">
              <a:solidFill>
                <a:srgbClr val="92D050"/>
              </a:solidFill>
            </a:endParaRPr>
          </a:p>
          <a:p>
            <a:endParaRPr lang="en-US" sz="800" dirty="0">
              <a:solidFill>
                <a:srgbClr val="92D050"/>
              </a:solidFill>
            </a:endParaRPr>
          </a:p>
          <a:p>
            <a:endParaRPr lang="en-US" sz="800" dirty="0">
              <a:solidFill>
                <a:srgbClr val="92D050"/>
              </a:solidFill>
            </a:endParaRPr>
          </a:p>
          <a:p>
            <a:endParaRPr lang="en-US" sz="800" dirty="0">
              <a:solidFill>
                <a:srgbClr val="92D050"/>
              </a:solidFill>
            </a:endParaRPr>
          </a:p>
          <a:p>
            <a:endParaRPr lang="en-US" sz="800" dirty="0">
              <a:solidFill>
                <a:srgbClr val="92D050"/>
              </a:solidFill>
            </a:endParaRPr>
          </a:p>
          <a:p>
            <a:endParaRPr lang="en-US" sz="800" dirty="0">
              <a:solidFill>
                <a:srgbClr val="92D050"/>
              </a:solidFill>
            </a:endParaRPr>
          </a:p>
          <a:p>
            <a:endParaRPr lang="en-US" sz="800" dirty="0">
              <a:solidFill>
                <a:srgbClr val="92D050"/>
              </a:solidFill>
            </a:endParaRPr>
          </a:p>
          <a:p>
            <a:endParaRPr lang="en-US" sz="800" dirty="0">
              <a:solidFill>
                <a:srgbClr val="92D050"/>
              </a:solidFill>
            </a:endParaRPr>
          </a:p>
          <a:p>
            <a:r>
              <a:rPr lang="en-US" sz="800" dirty="0">
                <a:solidFill>
                  <a:srgbClr val="92D050"/>
                </a:solidFill>
              </a:rPr>
              <a:t>packer@tenant01-service-interface-01:~$ </a:t>
            </a:r>
            <a:r>
              <a:rPr lang="en-US" sz="800" dirty="0">
                <a:solidFill>
                  <a:srgbClr val="FFFF00"/>
                </a:solidFill>
              </a:rPr>
              <a:t>ping 172.31.100.30 -c 1</a:t>
            </a:r>
          </a:p>
          <a:p>
            <a:r>
              <a:rPr lang="en-US" sz="800" dirty="0"/>
              <a:t>PING 172.31.100.30 (172.31.100.30) 56(84) bytes of data.</a:t>
            </a:r>
          </a:p>
          <a:p>
            <a:r>
              <a:rPr lang="en-US" sz="800" dirty="0">
                <a:solidFill>
                  <a:srgbClr val="00B0F0"/>
                </a:solidFill>
              </a:rPr>
              <a:t>64 bytes from 172.31.100.30: </a:t>
            </a:r>
            <a:r>
              <a:rPr lang="en-US" sz="800" dirty="0" err="1">
                <a:solidFill>
                  <a:srgbClr val="00B0F0"/>
                </a:solidFill>
              </a:rPr>
              <a:t>icmp_seq</a:t>
            </a:r>
            <a:r>
              <a:rPr lang="en-US" sz="800" dirty="0">
                <a:solidFill>
                  <a:srgbClr val="00B0F0"/>
                </a:solidFill>
              </a:rPr>
              <a:t>=1 </a:t>
            </a:r>
            <a:r>
              <a:rPr lang="en-US" sz="800" dirty="0" err="1">
                <a:solidFill>
                  <a:srgbClr val="00B0F0"/>
                </a:solidFill>
              </a:rPr>
              <a:t>ttl</a:t>
            </a:r>
            <a:r>
              <a:rPr lang="en-US" sz="800" dirty="0">
                <a:solidFill>
                  <a:srgbClr val="00B0F0"/>
                </a:solidFill>
              </a:rPr>
              <a:t>=60 time=1.27 </a:t>
            </a:r>
            <a:r>
              <a:rPr lang="en-US" sz="800" dirty="0" err="1">
                <a:solidFill>
                  <a:srgbClr val="00B0F0"/>
                </a:solidFill>
              </a:rPr>
              <a:t>ms</a:t>
            </a:r>
            <a:endParaRPr lang="en-US" sz="800" dirty="0"/>
          </a:p>
        </p:txBody>
      </p:sp>
      <p:sp>
        <p:nvSpPr>
          <p:cNvPr id="8" name="Subtitle 3">
            <a:extLst>
              <a:ext uri="{FF2B5EF4-FFF2-40B4-BE49-F238E27FC236}">
                <a16:creationId xmlns:a16="http://schemas.microsoft.com/office/drawing/2014/main" id="{0F7B2A6B-BD7A-CA46-821D-73AAB8A0457E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62687" cy="247743"/>
          </a:xfrm>
        </p:spPr>
        <p:txBody>
          <a:bodyPr/>
          <a:lstStyle/>
          <a:p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Connectivity on the Virtual machine on the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</a:rPr>
              <a:t>dvPG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Arrow: Pentagon 112">
            <a:extLst>
              <a:ext uri="{FF2B5EF4-FFF2-40B4-BE49-F238E27FC236}">
                <a16:creationId xmlns:a16="http://schemas.microsoft.com/office/drawing/2014/main" id="{50B29358-97D1-CC49-A6BE-601F435BF5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gray">
          <a:xfrm flipH="1">
            <a:off x="6471773" y="1333981"/>
            <a:ext cx="4825701" cy="424732"/>
          </a:xfrm>
          <a:prstGeom prst="homePlat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73152" rIns="182880" bIns="73152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</a:rPr>
              <a:t>T0-SR EDGE 01 MAC Interface </a:t>
            </a:r>
          </a:p>
        </p:txBody>
      </p:sp>
      <p:sp>
        <p:nvSpPr>
          <p:cNvPr id="12" name="Arrow: Pentagon 112">
            <a:extLst>
              <a:ext uri="{FF2B5EF4-FFF2-40B4-BE49-F238E27FC236}">
                <a16:creationId xmlns:a16="http://schemas.microsoft.com/office/drawing/2014/main" id="{C32B22CB-49F9-9043-8829-1B7828B411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gray">
          <a:xfrm flipH="1">
            <a:off x="6471773" y="4474414"/>
            <a:ext cx="4825704" cy="424732"/>
          </a:xfrm>
          <a:prstGeom prst="homePlat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73152" rIns="182880" bIns="73152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</a:rPr>
              <a:t>Successful ping to Northbound VM</a:t>
            </a:r>
          </a:p>
        </p:txBody>
      </p:sp>
      <p:sp>
        <p:nvSpPr>
          <p:cNvPr id="14" name="Arrow: Pentagon 112">
            <a:extLst>
              <a:ext uri="{FF2B5EF4-FFF2-40B4-BE49-F238E27FC236}">
                <a16:creationId xmlns:a16="http://schemas.microsoft.com/office/drawing/2014/main" id="{A16B1D3A-8C6D-1147-B7E4-630E906B6C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gray">
          <a:xfrm flipH="1">
            <a:off x="6471772" y="2645946"/>
            <a:ext cx="4825703" cy="424732"/>
          </a:xfrm>
          <a:prstGeom prst="homePlat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73152" rIns="182880" bIns="73152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</a:rPr>
              <a:t>Successful ping to Overlay VM</a:t>
            </a:r>
          </a:p>
        </p:txBody>
      </p:sp>
    </p:spTree>
    <p:extLst>
      <p:ext uri="{BB962C8B-B14F-4D97-AF65-F5344CB8AC3E}">
        <p14:creationId xmlns:p14="http://schemas.microsoft.com/office/powerpoint/2010/main" val="1113696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2036F9E-F4B3-C947-9F03-4B1AEA50CE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021" y="633994"/>
            <a:ext cx="8301633" cy="1229360"/>
          </a:xfrm>
        </p:spPr>
        <p:txBody>
          <a:bodyPr/>
          <a:lstStyle/>
          <a:p>
            <a:r>
              <a:rPr lang="en-US" dirty="0"/>
              <a:t>NSX-T Configuration</a:t>
            </a:r>
          </a:p>
        </p:txBody>
      </p:sp>
      <p:sp>
        <p:nvSpPr>
          <p:cNvPr id="3" name="Subtitle 1">
            <a:extLst>
              <a:ext uri="{FF2B5EF4-FFF2-40B4-BE49-F238E27FC236}">
                <a16:creationId xmlns:a16="http://schemas.microsoft.com/office/drawing/2014/main" id="{AF0123B4-D4C1-034A-BBAF-E185C3A7A25B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70881" y="1962912"/>
            <a:ext cx="6408402" cy="700882"/>
          </a:xfrm>
        </p:spPr>
        <p:txBody>
          <a:bodyPr/>
          <a:lstStyle/>
          <a:p>
            <a:pPr marL="342900" indent="-342900">
              <a:buFontTx/>
              <a:buChar char="-"/>
            </a:pPr>
            <a:r>
              <a:rPr lang="en-US" dirty="0"/>
              <a:t>Service Interface Segment using another uplink teaming policy for testing purpose (ToR02)</a:t>
            </a:r>
          </a:p>
          <a:p>
            <a:pPr marL="342900" indent="-342900">
              <a:buFontTx/>
              <a:buChar char="-"/>
            </a:pPr>
            <a:r>
              <a:rPr lang="en-US" dirty="0"/>
              <a:t>Verification</a:t>
            </a:r>
          </a:p>
          <a:p>
            <a:pPr marL="342900" indent="-342900">
              <a:buFontTx/>
              <a:buChar char="-"/>
            </a:pPr>
            <a:endParaRPr lang="en-US" dirty="0"/>
          </a:p>
          <a:p>
            <a:pPr marL="342900" indent="-342900">
              <a:buFontTx/>
              <a:buChar char="-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2760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7E0D54D-750E-4244-B5B6-1163D262AD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795181"/>
            <a:ext cx="8387143" cy="3566367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567CD349-E8FA-4C59-823E-07107AE43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NSX-T Configuration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9B6555F-1EAF-4F7A-8578-4612F0A9F50E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Segment for the Service Interface – TOR 02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DB403A4-D178-444A-AE5E-CB7EE7E8A52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06937" y="1600200"/>
            <a:ext cx="3781887" cy="4572000"/>
          </a:xfrm>
        </p:spPr>
        <p:txBody>
          <a:bodyPr/>
          <a:lstStyle/>
          <a:p>
            <a:pPr>
              <a:buNone/>
            </a:pPr>
            <a:r>
              <a:rPr lang="en-US" sz="1200" b="1" dirty="0">
                <a:solidFill>
                  <a:schemeClr val="accent1"/>
                </a:solidFill>
              </a:rPr>
              <a:t>Teaming Policy has been changed to TOR-02.</a:t>
            </a:r>
          </a:p>
          <a:p>
            <a:pPr>
              <a:buNone/>
            </a:pPr>
            <a:endParaRPr lang="en-US" sz="1200" dirty="0"/>
          </a:p>
          <a:p>
            <a:pPr>
              <a:buNone/>
            </a:pPr>
            <a:r>
              <a:rPr lang="en-US" sz="1200" dirty="0"/>
              <a:t>Uplink Teaming Policy:</a:t>
            </a:r>
          </a:p>
          <a:p>
            <a:pPr marL="171450" indent="-171450">
              <a:buFontTx/>
              <a:buChar char="-"/>
            </a:pPr>
            <a:r>
              <a:rPr lang="en-US" sz="1200" dirty="0"/>
              <a:t>Supports a single Teaming Policy</a:t>
            </a:r>
          </a:p>
          <a:p>
            <a:pPr marL="171450" indent="-171450">
              <a:buFontTx/>
              <a:buChar char="-"/>
            </a:pPr>
            <a:r>
              <a:rPr lang="en-US" sz="1200" dirty="0"/>
              <a:t>TOR-2:</a:t>
            </a:r>
          </a:p>
          <a:p>
            <a:pPr marL="628650" lvl="1" indent="-171450">
              <a:buFontTx/>
              <a:buChar char="-"/>
            </a:pPr>
            <a:r>
              <a:rPr lang="en-US" sz="1000" dirty="0"/>
              <a:t>Normal Behavior:</a:t>
            </a:r>
          </a:p>
          <a:p>
            <a:pPr marL="915988" lvl="2" indent="-171450">
              <a:buFontTx/>
              <a:buChar char="-"/>
            </a:pPr>
            <a:r>
              <a:rPr lang="en-US" sz="800" dirty="0"/>
              <a:t>Use fp-eth1 connected to </a:t>
            </a:r>
            <a:r>
              <a:rPr lang="en-US" sz="800" dirty="0" err="1"/>
              <a:t>dvPG</a:t>
            </a:r>
            <a:r>
              <a:rPr lang="en-US" sz="800" dirty="0"/>
              <a:t> TOR-RIGHT</a:t>
            </a:r>
          </a:p>
          <a:p>
            <a:pPr marL="915988" lvl="2" indent="-171450">
              <a:buFontTx/>
              <a:buChar char="-"/>
            </a:pPr>
            <a:r>
              <a:rPr lang="en-US" sz="800" dirty="0" err="1"/>
              <a:t>dvPG</a:t>
            </a:r>
            <a:r>
              <a:rPr lang="en-US" sz="800" dirty="0"/>
              <a:t> Config (Active/Standby) : </a:t>
            </a:r>
            <a:r>
              <a:rPr lang="en-US" sz="800" b="1" dirty="0">
                <a:solidFill>
                  <a:schemeClr val="accent1"/>
                </a:solidFill>
              </a:rPr>
              <a:t>dvUPLINK2</a:t>
            </a:r>
          </a:p>
          <a:p>
            <a:pPr marL="628650" lvl="1" indent="-171450">
              <a:buFontTx/>
              <a:buChar char="-"/>
            </a:pPr>
            <a:r>
              <a:rPr lang="en-US" sz="1000" dirty="0"/>
              <a:t>Failover Behavior:</a:t>
            </a:r>
          </a:p>
          <a:p>
            <a:pPr marL="915988" lvl="2" indent="-171450">
              <a:buFontTx/>
              <a:buChar char="-"/>
            </a:pPr>
            <a:r>
              <a:rPr lang="en-US" sz="800" dirty="0"/>
              <a:t>Use fp-eth1 connected to </a:t>
            </a:r>
            <a:r>
              <a:rPr lang="en-US" sz="800" dirty="0" err="1"/>
              <a:t>dvPG</a:t>
            </a:r>
            <a:r>
              <a:rPr lang="en-US" sz="800" dirty="0"/>
              <a:t> TOR-RIGHT</a:t>
            </a:r>
          </a:p>
          <a:p>
            <a:pPr marL="915988" lvl="2" indent="-171450">
              <a:buFontTx/>
              <a:buChar char="-"/>
            </a:pPr>
            <a:r>
              <a:rPr lang="en-US" sz="800" dirty="0" err="1"/>
              <a:t>dvPG</a:t>
            </a:r>
            <a:r>
              <a:rPr lang="en-US" sz="800" dirty="0"/>
              <a:t> Config (Active/Standby) : </a:t>
            </a:r>
            <a:r>
              <a:rPr lang="en-US" sz="800" b="1" dirty="0">
                <a:solidFill>
                  <a:srgbClr val="FF0000"/>
                </a:solidFill>
              </a:rPr>
              <a:t>dvUPLINK1</a:t>
            </a:r>
            <a:endParaRPr lang="en-US" sz="800" dirty="0">
              <a:solidFill>
                <a:srgbClr val="FF0000"/>
              </a:solidFill>
            </a:endParaRPr>
          </a:p>
          <a:p>
            <a:pPr>
              <a:buNone/>
            </a:pPr>
            <a:endParaRPr lang="en-US" sz="120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2C0AF1A-F490-DE42-B6D0-08B73BF20FAB}"/>
              </a:ext>
            </a:extLst>
          </p:cNvPr>
          <p:cNvSpPr/>
          <p:nvPr/>
        </p:nvSpPr>
        <p:spPr>
          <a:xfrm>
            <a:off x="1823148" y="3678141"/>
            <a:ext cx="788127" cy="130857"/>
          </a:xfrm>
          <a:prstGeom prst="rect">
            <a:avLst/>
          </a:prstGeom>
          <a:noFill/>
          <a:ln w="25400">
            <a:solidFill>
              <a:schemeClr val="bg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48BC30B-893A-574C-937D-00344F1741FD}"/>
              </a:ext>
            </a:extLst>
          </p:cNvPr>
          <p:cNvSpPr/>
          <p:nvPr/>
        </p:nvSpPr>
        <p:spPr>
          <a:xfrm>
            <a:off x="4940740" y="4209041"/>
            <a:ext cx="1153671" cy="108703"/>
          </a:xfrm>
          <a:prstGeom prst="rect">
            <a:avLst/>
          </a:prstGeom>
          <a:noFill/>
          <a:ln w="25400">
            <a:solidFill>
              <a:srgbClr val="0070C0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E17D335-4FA4-7842-9E87-FB156E864061}"/>
              </a:ext>
            </a:extLst>
          </p:cNvPr>
          <p:cNvSpPr/>
          <p:nvPr/>
        </p:nvSpPr>
        <p:spPr>
          <a:xfrm>
            <a:off x="1823148" y="4186887"/>
            <a:ext cx="1020556" cy="130857"/>
          </a:xfrm>
          <a:prstGeom prst="rect">
            <a:avLst/>
          </a:prstGeom>
          <a:noFill/>
          <a:ln w="25400">
            <a:solidFill>
              <a:srgbClr val="FFFF00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D49860E-CB5C-5D4E-83CA-30F5C62821CF}"/>
              </a:ext>
            </a:extLst>
          </p:cNvPr>
          <p:cNvSpPr/>
          <p:nvPr/>
        </p:nvSpPr>
        <p:spPr>
          <a:xfrm>
            <a:off x="2844435" y="3680233"/>
            <a:ext cx="284607" cy="128873"/>
          </a:xfrm>
          <a:prstGeom prst="rect">
            <a:avLst/>
          </a:prstGeom>
          <a:noFill/>
          <a:ln w="25400">
            <a:solidFill>
              <a:schemeClr val="bg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84F063C-F1C1-9A45-86DE-FC1D341D3B55}"/>
              </a:ext>
            </a:extLst>
          </p:cNvPr>
          <p:cNvSpPr/>
          <p:nvPr/>
        </p:nvSpPr>
        <p:spPr>
          <a:xfrm>
            <a:off x="4175461" y="3678141"/>
            <a:ext cx="511333" cy="136051"/>
          </a:xfrm>
          <a:prstGeom prst="rect">
            <a:avLst/>
          </a:prstGeom>
          <a:noFill/>
          <a:ln w="25400">
            <a:solidFill>
              <a:schemeClr val="bg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3653CF5-1BD5-D040-A7A7-142D9FB997FC}"/>
              </a:ext>
            </a:extLst>
          </p:cNvPr>
          <p:cNvSpPr/>
          <p:nvPr/>
        </p:nvSpPr>
        <p:spPr>
          <a:xfrm>
            <a:off x="5712268" y="3675266"/>
            <a:ext cx="511333" cy="136051"/>
          </a:xfrm>
          <a:prstGeom prst="rect">
            <a:avLst/>
          </a:prstGeom>
          <a:noFill/>
          <a:ln w="25400">
            <a:solidFill>
              <a:schemeClr val="bg1"/>
            </a:solidFill>
            <a:prstDash val="sysDot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184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404A898-2EEA-A848-AA04-D3737B471A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NSX-T Configuration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4BD1782-C531-484B-9DD7-5C5EDA4AAD8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16505" y="1275471"/>
            <a:ext cx="10972800" cy="4586065"/>
          </a:xfrm>
        </p:spPr>
        <p:txBody>
          <a:bodyPr/>
          <a:lstStyle/>
          <a:p>
            <a:r>
              <a:rPr lang="en-US" sz="800" dirty="0"/>
              <a:t>SRV-EDGE-01(tier0_sr)&gt; get interfaces</a:t>
            </a:r>
          </a:p>
          <a:p>
            <a:r>
              <a:rPr lang="en-US" sz="800" dirty="0"/>
              <a:t>Fri May 21 2021 UTC 05:14:33.012</a:t>
            </a:r>
          </a:p>
          <a:p>
            <a:r>
              <a:rPr lang="en-US" sz="800" dirty="0"/>
              <a:t>Logical Router</a:t>
            </a:r>
          </a:p>
          <a:p>
            <a:r>
              <a:rPr lang="en-US" sz="800" dirty="0"/>
              <a:t>UUID                                   VRF    LR-ID  Name                              Type</a:t>
            </a:r>
          </a:p>
          <a:p>
            <a:r>
              <a:rPr lang="en-US" sz="800" dirty="0"/>
              <a:t>a76ffe3e-8ed8-4509-a65b-5e52e43cda15   13     46     SR-Tier0-Tenant01                 SERVICE_ROUTER_TIER0</a:t>
            </a:r>
          </a:p>
          <a:p>
            <a:r>
              <a:rPr lang="en-US" sz="800" dirty="0"/>
              <a:t>Interfaces (IPv6 DAD Status A-</a:t>
            </a:r>
            <a:r>
              <a:rPr lang="en-US" sz="800" dirty="0" err="1"/>
              <a:t>DAD_Success</a:t>
            </a:r>
            <a:r>
              <a:rPr lang="en-US" sz="800" dirty="0"/>
              <a:t>, F-</a:t>
            </a:r>
            <a:r>
              <a:rPr lang="en-US" sz="800" dirty="0" err="1"/>
              <a:t>DAD_Duplicate</a:t>
            </a:r>
            <a:r>
              <a:rPr lang="en-US" sz="800" dirty="0"/>
              <a:t>, T-</a:t>
            </a:r>
            <a:r>
              <a:rPr lang="en-US" sz="800" dirty="0" err="1"/>
              <a:t>DAD_Tentative</a:t>
            </a:r>
            <a:r>
              <a:rPr lang="en-US" sz="800" dirty="0"/>
              <a:t>, U-</a:t>
            </a:r>
            <a:r>
              <a:rPr lang="en-US" sz="800" dirty="0" err="1"/>
              <a:t>DAD_Unavailable</a:t>
            </a:r>
            <a:r>
              <a:rPr lang="en-US" sz="800" dirty="0"/>
              <a:t>)</a:t>
            </a:r>
          </a:p>
          <a:p>
            <a:r>
              <a:rPr lang="en-US" sz="800" dirty="0"/>
              <a:t>    Interface     : ddb58170-00eb-4651-90e8-ac3dec6fccd7</a:t>
            </a:r>
          </a:p>
          <a:p>
            <a:r>
              <a:rPr lang="en-US" sz="800" dirty="0"/>
              <a:t>    </a:t>
            </a:r>
            <a:r>
              <a:rPr lang="en-US" sz="800" dirty="0" err="1"/>
              <a:t>Ifuid</a:t>
            </a:r>
            <a:r>
              <a:rPr lang="en-US" sz="800" dirty="0"/>
              <a:t>         : 292</a:t>
            </a:r>
          </a:p>
          <a:p>
            <a:r>
              <a:rPr lang="en-US" sz="800" dirty="0"/>
              <a:t>    </a:t>
            </a:r>
            <a:r>
              <a:rPr lang="en-US" sz="800" dirty="0">
                <a:solidFill>
                  <a:srgbClr val="FFFF00"/>
                </a:solidFill>
              </a:rPr>
              <a:t>Name          : Service-Interface</a:t>
            </a:r>
          </a:p>
          <a:p>
            <a:r>
              <a:rPr lang="en-US" sz="800" dirty="0"/>
              <a:t>    </a:t>
            </a:r>
            <a:r>
              <a:rPr lang="en-US" sz="800" dirty="0" err="1"/>
              <a:t>Fwd</a:t>
            </a:r>
            <a:r>
              <a:rPr lang="en-US" sz="800" dirty="0"/>
              <a:t>-mode      : IPV4_AND_IPV6</a:t>
            </a:r>
          </a:p>
          <a:p>
            <a:r>
              <a:rPr lang="en-US" sz="800" dirty="0"/>
              <a:t>    Internal name : service-292</a:t>
            </a:r>
          </a:p>
          <a:p>
            <a:r>
              <a:rPr lang="en-US" sz="800" dirty="0"/>
              <a:t>    Mode          : </a:t>
            </a:r>
            <a:r>
              <a:rPr lang="en-US" sz="800" dirty="0" err="1"/>
              <a:t>lif</a:t>
            </a:r>
            <a:endParaRPr lang="en-US" sz="800" dirty="0"/>
          </a:p>
          <a:p>
            <a:r>
              <a:rPr lang="en-US" sz="800" dirty="0"/>
              <a:t>    Port-type     : service</a:t>
            </a:r>
          </a:p>
          <a:p>
            <a:r>
              <a:rPr lang="en-US" sz="800" dirty="0"/>
              <a:t>    </a:t>
            </a:r>
            <a:r>
              <a:rPr lang="en-US" sz="800" dirty="0">
                <a:solidFill>
                  <a:srgbClr val="FFFF00"/>
                </a:solidFill>
              </a:rPr>
              <a:t>IP/Mask       : 172.31.210.1/24</a:t>
            </a:r>
          </a:p>
          <a:p>
            <a:r>
              <a:rPr lang="en-US" sz="800" dirty="0">
                <a:solidFill>
                  <a:srgbClr val="FFFF00"/>
                </a:solidFill>
              </a:rPr>
              <a:t>    MAC           : 00:50:56:ab:03:e1</a:t>
            </a:r>
          </a:p>
          <a:p>
            <a:r>
              <a:rPr lang="en-US" sz="800" dirty="0">
                <a:solidFill>
                  <a:srgbClr val="FFFF00"/>
                </a:solidFill>
              </a:rPr>
              <a:t>    VLAN          : 300</a:t>
            </a:r>
          </a:p>
          <a:p>
            <a:r>
              <a:rPr lang="en-US" sz="800" dirty="0">
                <a:solidFill>
                  <a:srgbClr val="FFFF00"/>
                </a:solidFill>
              </a:rPr>
              <a:t>    Access-VLAN   : untagged</a:t>
            </a:r>
          </a:p>
          <a:p>
            <a:r>
              <a:rPr lang="en-US" sz="800" dirty="0"/>
              <a:t>    LS port       : 531af945-0f5a-43c9-9313-843e622d8027</a:t>
            </a:r>
          </a:p>
          <a:p>
            <a:r>
              <a:rPr lang="en-US" sz="800" dirty="0"/>
              <a:t>    </a:t>
            </a:r>
            <a:r>
              <a:rPr lang="en-US" sz="800" dirty="0" err="1"/>
              <a:t>Urpf</a:t>
            </a:r>
            <a:r>
              <a:rPr lang="en-US" sz="800" dirty="0"/>
              <a:t>-mode     : STRICT_MODE</a:t>
            </a:r>
          </a:p>
          <a:p>
            <a:r>
              <a:rPr lang="en-US" sz="800" dirty="0"/>
              <a:t>    DAD-mode      : LOOSE</a:t>
            </a:r>
          </a:p>
          <a:p>
            <a:r>
              <a:rPr lang="en-US" sz="800" dirty="0"/>
              <a:t>    RA-mode       : SLAAC_DNS_TRHOUGH_RA(M=0, O=0)</a:t>
            </a:r>
          </a:p>
          <a:p>
            <a:r>
              <a:rPr lang="en-US" sz="800" dirty="0">
                <a:solidFill>
                  <a:srgbClr val="FFFF00"/>
                </a:solidFill>
              </a:rPr>
              <a:t>    Admin         : up</a:t>
            </a:r>
          </a:p>
          <a:p>
            <a:r>
              <a:rPr lang="en-US" sz="800" dirty="0">
                <a:solidFill>
                  <a:srgbClr val="FFFF00"/>
                </a:solidFill>
              </a:rPr>
              <a:t>    </a:t>
            </a:r>
            <a:r>
              <a:rPr lang="en-US" sz="800" dirty="0" err="1">
                <a:solidFill>
                  <a:srgbClr val="FFFF00"/>
                </a:solidFill>
              </a:rPr>
              <a:t>Op_state</a:t>
            </a:r>
            <a:r>
              <a:rPr lang="en-US" sz="800" dirty="0">
                <a:solidFill>
                  <a:srgbClr val="FFFF00"/>
                </a:solidFill>
              </a:rPr>
              <a:t>      : up</a:t>
            </a:r>
          </a:p>
          <a:p>
            <a:r>
              <a:rPr lang="en-US" sz="800" dirty="0"/>
              <a:t>    MTU           : 9000</a:t>
            </a:r>
          </a:p>
          <a:p>
            <a:r>
              <a:rPr lang="en-US" sz="800" dirty="0"/>
              <a:t>    </a:t>
            </a:r>
            <a:r>
              <a:rPr lang="en-US" sz="800" dirty="0" err="1"/>
              <a:t>arp_proxy</a:t>
            </a:r>
            <a:r>
              <a:rPr lang="en-US" sz="800" dirty="0"/>
              <a:t>     :</a:t>
            </a:r>
          </a:p>
        </p:txBody>
      </p:sp>
      <p:sp>
        <p:nvSpPr>
          <p:cNvPr id="8" name="Subtitle 3">
            <a:extLst>
              <a:ext uri="{FF2B5EF4-FFF2-40B4-BE49-F238E27FC236}">
                <a16:creationId xmlns:a16="http://schemas.microsoft.com/office/drawing/2014/main" id="{0F7B2A6B-BD7A-CA46-821D-73AAB8A0457E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62687" cy="247743"/>
          </a:xfrm>
        </p:spPr>
        <p:txBody>
          <a:bodyPr/>
          <a:lstStyle/>
          <a:p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EDGE-01 Get Interfaces - ACTIVE</a:t>
            </a:r>
          </a:p>
        </p:txBody>
      </p:sp>
    </p:spTree>
    <p:extLst>
      <p:ext uri="{BB962C8B-B14F-4D97-AF65-F5344CB8AC3E}">
        <p14:creationId xmlns:p14="http://schemas.microsoft.com/office/powerpoint/2010/main" val="1966508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404A898-2EEA-A848-AA04-D3737B471A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NSX-T Configuration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4BD1782-C531-484B-9DD7-5C5EDA4AAD8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16505" y="1275471"/>
            <a:ext cx="10972800" cy="4586065"/>
          </a:xfrm>
        </p:spPr>
        <p:txBody>
          <a:bodyPr/>
          <a:lstStyle/>
          <a:p>
            <a:r>
              <a:rPr lang="en-US" sz="800" dirty="0"/>
              <a:t>SRV-EDGE-02(tier0_sr)&gt; get interfaces</a:t>
            </a:r>
          </a:p>
          <a:p>
            <a:r>
              <a:rPr lang="en-US" sz="800" dirty="0"/>
              <a:t>Fri May 21 2021 UTC 07:31:32.497</a:t>
            </a:r>
          </a:p>
          <a:p>
            <a:r>
              <a:rPr lang="en-US" sz="800" dirty="0"/>
              <a:t>Logical Router</a:t>
            </a:r>
          </a:p>
          <a:p>
            <a:r>
              <a:rPr lang="en-US" sz="800" dirty="0"/>
              <a:t>UUID                                   VRF    LR-ID  Name                              Type</a:t>
            </a:r>
          </a:p>
          <a:p>
            <a:r>
              <a:rPr lang="en-US" sz="800" dirty="0"/>
              <a:t>126bf0b3-1c60-466b-ae09-f89562e33634   13     43     SR-Tier0-Tenant01                 SERVICE_ROUTER_TIER0</a:t>
            </a:r>
          </a:p>
          <a:p>
            <a:r>
              <a:rPr lang="en-US" sz="800" dirty="0"/>
              <a:t>Interfaces (IPv6 DAD Status A-</a:t>
            </a:r>
            <a:r>
              <a:rPr lang="en-US" sz="800" dirty="0" err="1"/>
              <a:t>DAD_Success</a:t>
            </a:r>
            <a:r>
              <a:rPr lang="en-US" sz="800" dirty="0"/>
              <a:t>, F-</a:t>
            </a:r>
            <a:r>
              <a:rPr lang="en-US" sz="800" dirty="0" err="1"/>
              <a:t>DAD_Duplicate</a:t>
            </a:r>
            <a:r>
              <a:rPr lang="en-US" sz="800" dirty="0"/>
              <a:t>, T-</a:t>
            </a:r>
            <a:r>
              <a:rPr lang="en-US" sz="800" dirty="0" err="1"/>
              <a:t>DAD_Tentative</a:t>
            </a:r>
            <a:r>
              <a:rPr lang="en-US" sz="800" dirty="0"/>
              <a:t>, U-</a:t>
            </a:r>
            <a:r>
              <a:rPr lang="en-US" sz="800" dirty="0" err="1"/>
              <a:t>DAD_Unavailable</a:t>
            </a:r>
            <a:r>
              <a:rPr lang="en-US" sz="800" dirty="0"/>
              <a:t>)</a:t>
            </a:r>
          </a:p>
          <a:p>
            <a:r>
              <a:rPr lang="en-US" sz="800" dirty="0"/>
              <a:t>    Interface     : ddb58170-00eb-4651-90e8-ac3dec6fccd7</a:t>
            </a:r>
          </a:p>
          <a:p>
            <a:r>
              <a:rPr lang="en-US" sz="800" dirty="0"/>
              <a:t>    </a:t>
            </a:r>
            <a:r>
              <a:rPr lang="en-US" sz="800" dirty="0" err="1"/>
              <a:t>Ifuid</a:t>
            </a:r>
            <a:r>
              <a:rPr lang="en-US" sz="800" dirty="0"/>
              <a:t>         : 397</a:t>
            </a:r>
          </a:p>
          <a:p>
            <a:r>
              <a:rPr lang="en-US" sz="800" dirty="0"/>
              <a:t>    </a:t>
            </a:r>
            <a:r>
              <a:rPr lang="en-US" sz="800" dirty="0">
                <a:solidFill>
                  <a:srgbClr val="FFFF00"/>
                </a:solidFill>
              </a:rPr>
              <a:t>Name          : Service-Interface</a:t>
            </a:r>
          </a:p>
          <a:p>
            <a:r>
              <a:rPr lang="en-US" sz="800" dirty="0"/>
              <a:t>    </a:t>
            </a:r>
            <a:r>
              <a:rPr lang="en-US" sz="800" dirty="0" err="1"/>
              <a:t>Fwd</a:t>
            </a:r>
            <a:r>
              <a:rPr lang="en-US" sz="800" dirty="0"/>
              <a:t>-mode      : IPV4_AND_IPV6</a:t>
            </a:r>
          </a:p>
          <a:p>
            <a:r>
              <a:rPr lang="en-US" sz="800" dirty="0"/>
              <a:t>    Internal name : service-397</a:t>
            </a:r>
          </a:p>
          <a:p>
            <a:r>
              <a:rPr lang="en-US" sz="800" dirty="0"/>
              <a:t>    Mode          : </a:t>
            </a:r>
            <a:r>
              <a:rPr lang="en-US" sz="800" dirty="0" err="1"/>
              <a:t>lif</a:t>
            </a:r>
            <a:endParaRPr lang="en-US" sz="800" dirty="0"/>
          </a:p>
          <a:p>
            <a:r>
              <a:rPr lang="en-US" sz="800" dirty="0"/>
              <a:t>    Port-type     : service</a:t>
            </a:r>
          </a:p>
          <a:p>
            <a:r>
              <a:rPr lang="en-US" sz="800" dirty="0">
                <a:solidFill>
                  <a:srgbClr val="FFFF00"/>
                </a:solidFill>
              </a:rPr>
              <a:t>    IP/Mask       : 172.31.210.1/24</a:t>
            </a:r>
          </a:p>
          <a:p>
            <a:r>
              <a:rPr lang="en-US" sz="800" dirty="0">
                <a:solidFill>
                  <a:srgbClr val="FFFF00"/>
                </a:solidFill>
              </a:rPr>
              <a:t>    MAC           : 00:50:56:ab:f6:7d</a:t>
            </a:r>
          </a:p>
          <a:p>
            <a:r>
              <a:rPr lang="en-US" sz="800" dirty="0">
                <a:solidFill>
                  <a:srgbClr val="FFFF00"/>
                </a:solidFill>
              </a:rPr>
              <a:t>    VLAN          : 300</a:t>
            </a:r>
          </a:p>
          <a:p>
            <a:r>
              <a:rPr lang="en-US" sz="800" dirty="0">
                <a:solidFill>
                  <a:srgbClr val="FFFF00"/>
                </a:solidFill>
              </a:rPr>
              <a:t>    Access-VLAN   : untagged</a:t>
            </a:r>
          </a:p>
          <a:p>
            <a:r>
              <a:rPr lang="en-US" sz="800" dirty="0"/>
              <a:t>    LS port       : 531af945-0f5a-43c9-9313-843e622d8027</a:t>
            </a:r>
          </a:p>
          <a:p>
            <a:r>
              <a:rPr lang="en-US" sz="800" dirty="0"/>
              <a:t>    </a:t>
            </a:r>
            <a:r>
              <a:rPr lang="en-US" sz="800" dirty="0" err="1"/>
              <a:t>Urpf</a:t>
            </a:r>
            <a:r>
              <a:rPr lang="en-US" sz="800" dirty="0"/>
              <a:t>-mode     : STRICT_MODE</a:t>
            </a:r>
          </a:p>
          <a:p>
            <a:r>
              <a:rPr lang="en-US" sz="800" dirty="0"/>
              <a:t>    DAD-mode      : LOOSE</a:t>
            </a:r>
          </a:p>
          <a:p>
            <a:r>
              <a:rPr lang="en-US" sz="800" dirty="0"/>
              <a:t>    RA-mode       : SLAAC_DNS_TRHOUGH_RA(M=0, O=0)</a:t>
            </a:r>
          </a:p>
          <a:p>
            <a:r>
              <a:rPr lang="en-US" sz="800" dirty="0">
                <a:solidFill>
                  <a:srgbClr val="FFFF00"/>
                </a:solidFill>
              </a:rPr>
              <a:t>    Admin         : up</a:t>
            </a:r>
          </a:p>
          <a:p>
            <a:r>
              <a:rPr lang="en-US" sz="800" dirty="0">
                <a:solidFill>
                  <a:srgbClr val="FF0000"/>
                </a:solidFill>
              </a:rPr>
              <a:t>    </a:t>
            </a:r>
            <a:r>
              <a:rPr lang="en-US" sz="800" dirty="0" err="1">
                <a:solidFill>
                  <a:srgbClr val="FF0000"/>
                </a:solidFill>
              </a:rPr>
              <a:t>Op_state</a:t>
            </a:r>
            <a:r>
              <a:rPr lang="en-US" sz="800" dirty="0">
                <a:solidFill>
                  <a:srgbClr val="FF0000"/>
                </a:solidFill>
              </a:rPr>
              <a:t>      : down</a:t>
            </a:r>
          </a:p>
          <a:p>
            <a:r>
              <a:rPr lang="en-US" sz="800" dirty="0"/>
              <a:t>    MTU           : 9000</a:t>
            </a:r>
          </a:p>
          <a:p>
            <a:r>
              <a:rPr lang="en-US" sz="800" dirty="0"/>
              <a:t>    </a:t>
            </a:r>
            <a:r>
              <a:rPr lang="en-US" sz="800" dirty="0" err="1"/>
              <a:t>arp_proxy</a:t>
            </a:r>
            <a:r>
              <a:rPr lang="en-US" sz="800" dirty="0"/>
              <a:t>     :</a:t>
            </a:r>
          </a:p>
        </p:txBody>
      </p:sp>
      <p:sp>
        <p:nvSpPr>
          <p:cNvPr id="8" name="Subtitle 3">
            <a:extLst>
              <a:ext uri="{FF2B5EF4-FFF2-40B4-BE49-F238E27FC236}">
                <a16:creationId xmlns:a16="http://schemas.microsoft.com/office/drawing/2014/main" id="{0F7B2A6B-BD7A-CA46-821D-73AAB8A0457E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62687" cy="247743"/>
          </a:xfrm>
        </p:spPr>
        <p:txBody>
          <a:bodyPr/>
          <a:lstStyle/>
          <a:p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EDGE-02 Get Interfaces - STANDBY</a:t>
            </a:r>
          </a:p>
        </p:txBody>
      </p:sp>
    </p:spTree>
    <p:extLst>
      <p:ext uri="{BB962C8B-B14F-4D97-AF65-F5344CB8AC3E}">
        <p14:creationId xmlns:p14="http://schemas.microsoft.com/office/powerpoint/2010/main" val="836050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7CD349-E8FA-4C59-823E-07107AE43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NSX-T Configuration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9B6555F-1EAF-4F7A-8578-4612F0A9F50E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Representation within vSphere and NSX-T Edge VM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DB403A4-D178-444A-AE5E-CB7EE7E8A52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sz="1200" dirty="0"/>
              <a:t>Only Service Interface traffic is represented in this diagram for simplicity reason</a:t>
            </a:r>
          </a:p>
          <a:p>
            <a:pPr>
              <a:buNone/>
            </a:pPr>
            <a:endParaRPr lang="en-US" sz="1200" dirty="0"/>
          </a:p>
          <a:p>
            <a:pPr>
              <a:buNone/>
            </a:pPr>
            <a:r>
              <a:rPr lang="en-US" sz="1200" b="1" dirty="0">
                <a:solidFill>
                  <a:schemeClr val="accent1"/>
                </a:solidFill>
              </a:rPr>
              <a:t>Uplink Teaming Policy configured on the segment: TOR-02 </a:t>
            </a:r>
          </a:p>
          <a:p>
            <a:pPr>
              <a:buNone/>
            </a:pPr>
            <a:endParaRPr lang="en-US" sz="1200" dirty="0"/>
          </a:p>
          <a:p>
            <a:pPr>
              <a:buNone/>
            </a:pPr>
            <a:r>
              <a:rPr lang="en-US" sz="1200" dirty="0"/>
              <a:t>If multiple Edge Node are hosted by the same </a:t>
            </a:r>
            <a:r>
              <a:rPr lang="en-US" sz="1200" dirty="0" err="1"/>
              <a:t>ESXi</a:t>
            </a:r>
            <a:r>
              <a:rPr lang="en-US" sz="1200" dirty="0"/>
              <a:t> hypervisor, all traffic will be pinned to the same uplink. In this case, all edge nodes have been deployed with the same uplink profile.</a:t>
            </a:r>
          </a:p>
          <a:p>
            <a:pPr>
              <a:buNone/>
            </a:pPr>
            <a:endParaRPr lang="en-US" sz="1200" dirty="0"/>
          </a:p>
          <a:p>
            <a:pPr>
              <a:buNone/>
            </a:pPr>
            <a:r>
              <a:rPr lang="en-US" sz="1200" dirty="0"/>
              <a:t>Traffic for VLAN 300 (Service Interface) will be pinned to fp-eth1 from an NSX-T standpoint and to Uplink-2 from a vSphere perspective.</a:t>
            </a:r>
          </a:p>
          <a:p>
            <a:pPr>
              <a:buNone/>
            </a:pPr>
            <a:endParaRPr lang="en-US" sz="1200" dirty="0"/>
          </a:p>
          <a:p>
            <a:pPr>
              <a:buNone/>
            </a:pPr>
            <a:endParaRPr lang="en-US" sz="120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9005F85-00E5-CA4F-9EF7-D1C507F7FF13}"/>
              </a:ext>
            </a:extLst>
          </p:cNvPr>
          <p:cNvSpPr/>
          <p:nvPr/>
        </p:nvSpPr>
        <p:spPr>
          <a:xfrm>
            <a:off x="375652" y="2514600"/>
            <a:ext cx="7547559" cy="703634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48932-DFA5-C249-85D0-35A66564C93D}"/>
              </a:ext>
            </a:extLst>
          </p:cNvPr>
          <p:cNvCxnSpPr>
            <a:cxnSpLocks/>
            <a:stCxn id="63" idx="0"/>
            <a:endCxn id="21" idx="2"/>
          </p:cNvCxnSpPr>
          <p:nvPr/>
        </p:nvCxnSpPr>
        <p:spPr bwMode="gray">
          <a:xfrm flipV="1">
            <a:off x="2665407" y="3385770"/>
            <a:ext cx="2519867" cy="619596"/>
          </a:xfrm>
          <a:prstGeom prst="line">
            <a:avLst/>
          </a:prstGeom>
          <a:ln w="25400" cmpd="sng">
            <a:solidFill>
              <a:srgbClr val="FFC000"/>
            </a:solidFill>
            <a:prstDash val="solid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EAA3542E-BD9B-BB4B-BC6A-31EB5CEE117C}"/>
              </a:ext>
            </a:extLst>
          </p:cNvPr>
          <p:cNvSpPr/>
          <p:nvPr/>
        </p:nvSpPr>
        <p:spPr>
          <a:xfrm>
            <a:off x="379413" y="4123672"/>
            <a:ext cx="3657600" cy="182880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D135950-50CE-3B46-BA3E-594608D5485E}"/>
              </a:ext>
            </a:extLst>
          </p:cNvPr>
          <p:cNvSpPr/>
          <p:nvPr/>
        </p:nvSpPr>
        <p:spPr>
          <a:xfrm>
            <a:off x="524191" y="4806819"/>
            <a:ext cx="3388347" cy="450981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N-VDS-01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D9BEFC-36A1-374B-A5C4-68B0D7C5D85C}"/>
              </a:ext>
            </a:extLst>
          </p:cNvPr>
          <p:cNvSpPr/>
          <p:nvPr/>
        </p:nvSpPr>
        <p:spPr>
          <a:xfrm>
            <a:off x="524192" y="4251500"/>
            <a:ext cx="665479" cy="237728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Mgmt IP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8136F95-D563-1241-8BEE-DDBE66F7F990}"/>
              </a:ext>
            </a:extLst>
          </p:cNvPr>
          <p:cNvSpPr/>
          <p:nvPr/>
        </p:nvSpPr>
        <p:spPr>
          <a:xfrm>
            <a:off x="1418273" y="4679898"/>
            <a:ext cx="665480" cy="23772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Uplink-1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D9BF218-506D-D14B-9598-1ADCB70BC859}"/>
              </a:ext>
            </a:extLst>
          </p:cNvPr>
          <p:cNvSpPr/>
          <p:nvPr/>
        </p:nvSpPr>
        <p:spPr>
          <a:xfrm>
            <a:off x="2332666" y="4681290"/>
            <a:ext cx="665480" cy="23772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Uplink-2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119BA5B-BE22-7D4E-88FC-DC7998A582BC}"/>
              </a:ext>
            </a:extLst>
          </p:cNvPr>
          <p:cNvCxnSpPr>
            <a:cxnSpLocks/>
          </p:cNvCxnSpPr>
          <p:nvPr/>
        </p:nvCxnSpPr>
        <p:spPr bwMode="gray">
          <a:xfrm flipV="1">
            <a:off x="2661577" y="4234281"/>
            <a:ext cx="0" cy="436804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DFF4E2C9-54F7-1E4B-BF2E-CA460AEACCEC}"/>
              </a:ext>
            </a:extLst>
          </p:cNvPr>
          <p:cNvSpPr txBox="1"/>
          <p:nvPr/>
        </p:nvSpPr>
        <p:spPr>
          <a:xfrm>
            <a:off x="375653" y="5791192"/>
            <a:ext cx="918163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000" dirty="0"/>
              <a:t>Edge-01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1D9C3C3-6195-2947-87F3-5DDFBE775152}"/>
              </a:ext>
            </a:extLst>
          </p:cNvPr>
          <p:cNvSpPr/>
          <p:nvPr/>
        </p:nvSpPr>
        <p:spPr>
          <a:xfrm>
            <a:off x="4265612" y="4123672"/>
            <a:ext cx="3657600" cy="182880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6E535F4-470E-6041-899A-CD12DDDC2E1F}"/>
              </a:ext>
            </a:extLst>
          </p:cNvPr>
          <p:cNvSpPr/>
          <p:nvPr/>
        </p:nvSpPr>
        <p:spPr>
          <a:xfrm>
            <a:off x="4410391" y="4251500"/>
            <a:ext cx="665479" cy="237728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Mgmt IP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01C07DC-199A-AB48-8926-12986F3427C4}"/>
              </a:ext>
            </a:extLst>
          </p:cNvPr>
          <p:cNvSpPr/>
          <p:nvPr/>
        </p:nvSpPr>
        <p:spPr>
          <a:xfrm>
            <a:off x="2332665" y="3051770"/>
            <a:ext cx="1579873" cy="33144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Trunk-TOR-LEFT</a:t>
            </a:r>
          </a:p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A/S Failover Order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4BCF63C-C8B3-E04A-A9EC-722BFEE64EB2}"/>
              </a:ext>
            </a:extLst>
          </p:cNvPr>
          <p:cNvSpPr/>
          <p:nvPr/>
        </p:nvSpPr>
        <p:spPr>
          <a:xfrm>
            <a:off x="4410391" y="3047963"/>
            <a:ext cx="1549766" cy="337807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Trunk-TOR-RIGHT</a:t>
            </a:r>
          </a:p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A/S Failover Order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8C193F0-509E-EE49-9490-76D3591DB93E}"/>
              </a:ext>
            </a:extLst>
          </p:cNvPr>
          <p:cNvCxnSpPr>
            <a:cxnSpLocks/>
            <a:stCxn id="68" idx="1"/>
            <a:endCxn id="67" idx="3"/>
          </p:cNvCxnSpPr>
          <p:nvPr/>
        </p:nvCxnSpPr>
        <p:spPr bwMode="gray">
          <a:xfrm flipH="1" flipV="1">
            <a:off x="3351212" y="1829266"/>
            <a:ext cx="1604274" cy="2243"/>
          </a:xfrm>
          <a:prstGeom prst="line">
            <a:avLst/>
          </a:prstGeom>
          <a:ln w="50800" cmpd="dbl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4B4BB1D0-91F7-2E4C-8C13-153933DAA040}"/>
              </a:ext>
            </a:extLst>
          </p:cNvPr>
          <p:cNvSpPr txBox="1"/>
          <p:nvPr/>
        </p:nvSpPr>
        <p:spPr>
          <a:xfrm>
            <a:off x="2441893" y="1774565"/>
            <a:ext cx="452120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2"/>
                </a:solidFill>
              </a:rPr>
              <a:t>ToR-01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F5E0481-9401-404E-B0AB-DE867C068BD1}"/>
              </a:ext>
            </a:extLst>
          </p:cNvPr>
          <p:cNvSpPr txBox="1"/>
          <p:nvPr/>
        </p:nvSpPr>
        <p:spPr>
          <a:xfrm>
            <a:off x="5412685" y="1777583"/>
            <a:ext cx="457199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2"/>
                </a:solidFill>
              </a:rPr>
              <a:t>ToR-02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015A26A-C721-BA48-BF3E-773FBA75A69F}"/>
              </a:ext>
            </a:extLst>
          </p:cNvPr>
          <p:cNvSpPr/>
          <p:nvPr/>
        </p:nvSpPr>
        <p:spPr>
          <a:xfrm>
            <a:off x="524191" y="3047964"/>
            <a:ext cx="1559561" cy="331440"/>
          </a:xfrm>
          <a:prstGeom prst="rect">
            <a:avLst/>
          </a:prstGeom>
          <a:solidFill>
            <a:schemeClr val="accent4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Management-PG</a:t>
            </a:r>
          </a:p>
          <a:p>
            <a:pPr algn="ctr">
              <a:spcAft>
                <a:spcPts val="600"/>
              </a:spcAft>
            </a:pPr>
            <a:endParaRPr lang="en-US" sz="800" dirty="0">
              <a:solidFill>
                <a:schemeClr val="bg2"/>
              </a:solidFill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41D7AAA-95CC-CC41-AD67-0712ECF0977E}"/>
              </a:ext>
            </a:extLst>
          </p:cNvPr>
          <p:cNvCxnSpPr>
            <a:cxnSpLocks/>
            <a:stCxn id="67" idx="2"/>
            <a:endCxn id="34" idx="0"/>
          </p:cNvCxnSpPr>
          <p:nvPr/>
        </p:nvCxnSpPr>
        <p:spPr bwMode="gray">
          <a:xfrm flipH="1">
            <a:off x="3120863" y="2054736"/>
            <a:ext cx="1750" cy="336192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DF32FD9-A27A-0049-9A8B-584A2DDD4CCF}"/>
              </a:ext>
            </a:extLst>
          </p:cNvPr>
          <p:cNvCxnSpPr>
            <a:cxnSpLocks/>
            <a:endCxn id="35" idx="0"/>
          </p:cNvCxnSpPr>
          <p:nvPr/>
        </p:nvCxnSpPr>
        <p:spPr bwMode="gray">
          <a:xfrm flipH="1">
            <a:off x="5182554" y="2057027"/>
            <a:ext cx="1844" cy="333901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E3C372D8-807F-C74B-B272-85ED4724EC60}"/>
              </a:ext>
            </a:extLst>
          </p:cNvPr>
          <p:cNvSpPr txBox="1"/>
          <p:nvPr/>
        </p:nvSpPr>
        <p:spPr>
          <a:xfrm>
            <a:off x="3467241" y="2919579"/>
            <a:ext cx="1361448" cy="15794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000" dirty="0">
                <a:solidFill>
                  <a:schemeClr val="bg2"/>
                </a:solidFill>
              </a:rPr>
              <a:t>VDS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97F600F-9449-014D-8D6D-14F6E127F50A}"/>
              </a:ext>
            </a:extLst>
          </p:cNvPr>
          <p:cNvCxnSpPr>
            <a:cxnSpLocks/>
          </p:cNvCxnSpPr>
          <p:nvPr/>
        </p:nvCxnSpPr>
        <p:spPr bwMode="gray">
          <a:xfrm>
            <a:off x="5182554" y="2637988"/>
            <a:ext cx="1739" cy="407034"/>
          </a:xfrm>
          <a:prstGeom prst="line">
            <a:avLst/>
          </a:prstGeom>
          <a:ln w="25400">
            <a:solidFill>
              <a:srgbClr val="FFC000"/>
            </a:solidFill>
            <a:prstDash val="solid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EAC69D1D-676A-0B49-AE5F-C3944CE2F472}"/>
              </a:ext>
            </a:extLst>
          </p:cNvPr>
          <p:cNvCxnSpPr>
            <a:cxnSpLocks/>
            <a:stCxn id="21" idx="2"/>
            <a:endCxn id="64" idx="0"/>
          </p:cNvCxnSpPr>
          <p:nvPr/>
        </p:nvCxnSpPr>
        <p:spPr bwMode="gray">
          <a:xfrm>
            <a:off x="5185274" y="3385770"/>
            <a:ext cx="1366332" cy="619596"/>
          </a:xfrm>
          <a:prstGeom prst="line">
            <a:avLst/>
          </a:prstGeom>
          <a:ln w="25400" cmpd="sng">
            <a:solidFill>
              <a:srgbClr val="FFC000"/>
            </a:solidFill>
            <a:prstDash val="solid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0CEBF665-62AA-8E47-BC22-89614801B9D8}"/>
              </a:ext>
            </a:extLst>
          </p:cNvPr>
          <p:cNvCxnSpPr>
            <a:cxnSpLocks/>
            <a:stCxn id="21" idx="0"/>
            <a:endCxn id="34" idx="2"/>
          </p:cNvCxnSpPr>
          <p:nvPr/>
        </p:nvCxnSpPr>
        <p:spPr bwMode="gray">
          <a:xfrm flipH="1" flipV="1">
            <a:off x="3120863" y="2644736"/>
            <a:ext cx="2064411" cy="403227"/>
          </a:xfrm>
          <a:prstGeom prst="line">
            <a:avLst/>
          </a:prstGeom>
          <a:ln w="25400">
            <a:solidFill>
              <a:srgbClr val="FFC000"/>
            </a:solidFill>
            <a:prstDash val="sysDot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82926999-D424-0C49-989D-B6FE4C461219}"/>
              </a:ext>
            </a:extLst>
          </p:cNvPr>
          <p:cNvSpPr/>
          <p:nvPr/>
        </p:nvSpPr>
        <p:spPr>
          <a:xfrm>
            <a:off x="2665406" y="2390928"/>
            <a:ext cx="910913" cy="25380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Uplink 1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8BA5280-9DD5-294E-903E-BE6E64D0A78A}"/>
              </a:ext>
            </a:extLst>
          </p:cNvPr>
          <p:cNvSpPr/>
          <p:nvPr/>
        </p:nvSpPr>
        <p:spPr>
          <a:xfrm>
            <a:off x="4729632" y="2390928"/>
            <a:ext cx="905844" cy="253904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Uplink 2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55E6448-9B2D-CD4A-9EA1-838DEA6E596D}"/>
              </a:ext>
            </a:extLst>
          </p:cNvPr>
          <p:cNvSpPr/>
          <p:nvPr/>
        </p:nvSpPr>
        <p:spPr>
          <a:xfrm>
            <a:off x="1412639" y="5144799"/>
            <a:ext cx="684552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VLAN10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C924AE4-7F3C-CC41-89B9-5D260A0814A8}"/>
              </a:ext>
            </a:extLst>
          </p:cNvPr>
          <p:cNvSpPr/>
          <p:nvPr/>
        </p:nvSpPr>
        <p:spPr>
          <a:xfrm>
            <a:off x="747158" y="4681290"/>
            <a:ext cx="665480" cy="232530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1"/>
                </a:solidFill>
              </a:rPr>
              <a:t>TEP-IP-1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0A16F9C-E8CB-8543-8B50-D3C007DFAA48}"/>
              </a:ext>
            </a:extLst>
          </p:cNvPr>
          <p:cNvSpPr/>
          <p:nvPr/>
        </p:nvSpPr>
        <p:spPr>
          <a:xfrm>
            <a:off x="2998146" y="4681290"/>
            <a:ext cx="665480" cy="237728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1"/>
                </a:solidFill>
              </a:rPr>
              <a:t>TEP-IP-2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96D3F8E-A935-1D43-B27E-B01549352B01}"/>
              </a:ext>
            </a:extLst>
          </p:cNvPr>
          <p:cNvGrpSpPr/>
          <p:nvPr/>
        </p:nvGrpSpPr>
        <p:grpSpPr>
          <a:xfrm>
            <a:off x="1975815" y="5488184"/>
            <a:ext cx="462846" cy="453785"/>
            <a:chOff x="1626774" y="3631328"/>
            <a:chExt cx="1187726" cy="1188361"/>
          </a:xfrm>
        </p:grpSpPr>
        <p:sp>
          <p:nvSpPr>
            <p:cNvPr id="40" name="Freeform: Shape 1">
              <a:extLst>
                <a:ext uri="{FF2B5EF4-FFF2-40B4-BE49-F238E27FC236}">
                  <a16:creationId xmlns:a16="http://schemas.microsoft.com/office/drawing/2014/main" id="{15A49115-EE39-CB42-828E-168568137C90}"/>
                </a:ext>
              </a:extLst>
            </p:cNvPr>
            <p:cNvSpPr/>
            <p:nvPr/>
          </p:nvSpPr>
          <p:spPr>
            <a:xfrm>
              <a:off x="1626774" y="3631328"/>
              <a:ext cx="1187726" cy="118836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41" name="Freeform: Shape 2">
              <a:extLst>
                <a:ext uri="{FF2B5EF4-FFF2-40B4-BE49-F238E27FC236}">
                  <a16:creationId xmlns:a16="http://schemas.microsoft.com/office/drawing/2014/main" id="{3592EA7D-D4EA-4249-8A1D-B6171054BDE3}"/>
                </a:ext>
              </a:extLst>
            </p:cNvPr>
            <p:cNvSpPr/>
            <p:nvPr/>
          </p:nvSpPr>
          <p:spPr>
            <a:xfrm>
              <a:off x="2100060" y="3768973"/>
              <a:ext cx="241154" cy="353184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42" name="Freeform: Shape 3">
              <a:extLst>
                <a:ext uri="{FF2B5EF4-FFF2-40B4-BE49-F238E27FC236}">
                  <a16:creationId xmlns:a16="http://schemas.microsoft.com/office/drawing/2014/main" id="{C026DE19-C5AA-B940-ACB5-91DB233B0676}"/>
                </a:ext>
              </a:extLst>
            </p:cNvPr>
            <p:cNvSpPr/>
            <p:nvPr/>
          </p:nvSpPr>
          <p:spPr>
            <a:xfrm>
              <a:off x="2100060" y="4328861"/>
              <a:ext cx="241154" cy="353184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43" name="Freeform: Shape 4">
              <a:extLst>
                <a:ext uri="{FF2B5EF4-FFF2-40B4-BE49-F238E27FC236}">
                  <a16:creationId xmlns:a16="http://schemas.microsoft.com/office/drawing/2014/main" id="{F9D293B8-509D-9543-9C74-3623E11B4507}"/>
                </a:ext>
              </a:extLst>
            </p:cNvPr>
            <p:cNvSpPr/>
            <p:nvPr/>
          </p:nvSpPr>
          <p:spPr>
            <a:xfrm>
              <a:off x="2324213" y="4105153"/>
              <a:ext cx="352661" cy="24080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44" name="Freeform: Shape 5">
              <a:extLst>
                <a:ext uri="{FF2B5EF4-FFF2-40B4-BE49-F238E27FC236}">
                  <a16:creationId xmlns:a16="http://schemas.microsoft.com/office/drawing/2014/main" id="{75A58FA4-5C03-764A-AC19-E8F07E099F5E}"/>
                </a:ext>
              </a:extLst>
            </p:cNvPr>
            <p:cNvSpPr/>
            <p:nvPr/>
          </p:nvSpPr>
          <p:spPr>
            <a:xfrm>
              <a:off x="1764020" y="4105153"/>
              <a:ext cx="353041" cy="24080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EE11927-1917-1C41-922A-15086BE79883}"/>
              </a:ext>
            </a:extLst>
          </p:cNvPr>
          <p:cNvCxnSpPr>
            <a:cxnSpLocks/>
            <a:stCxn id="40" idx="0"/>
            <a:endCxn id="36" idx="2"/>
          </p:cNvCxnSpPr>
          <p:nvPr/>
        </p:nvCxnSpPr>
        <p:spPr bwMode="gray">
          <a:xfrm flipH="1" flipV="1">
            <a:off x="1754915" y="5382527"/>
            <a:ext cx="452323" cy="105657"/>
          </a:xfrm>
          <a:prstGeom prst="line">
            <a:avLst/>
          </a:prstGeom>
          <a:ln w="25400">
            <a:solidFill>
              <a:schemeClr val="accent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>
            <a:extLst>
              <a:ext uri="{FF2B5EF4-FFF2-40B4-BE49-F238E27FC236}">
                <a16:creationId xmlns:a16="http://schemas.microsoft.com/office/drawing/2014/main" id="{A80747C8-CA8E-024E-9A86-9D1C220E0865}"/>
              </a:ext>
            </a:extLst>
          </p:cNvPr>
          <p:cNvSpPr/>
          <p:nvPr/>
        </p:nvSpPr>
        <p:spPr>
          <a:xfrm>
            <a:off x="245806" y="2294875"/>
            <a:ext cx="7829806" cy="3877325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6286A61-E395-7A4E-8F13-A0D77AA4AA78}"/>
              </a:ext>
            </a:extLst>
          </p:cNvPr>
          <p:cNvSpPr txBox="1"/>
          <p:nvPr/>
        </p:nvSpPr>
        <p:spPr>
          <a:xfrm>
            <a:off x="570577" y="6021560"/>
            <a:ext cx="918163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000" dirty="0"/>
              <a:t>ESXi Host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49FBBFC-A6B0-C14C-B366-8694E97D11F4}"/>
              </a:ext>
            </a:extLst>
          </p:cNvPr>
          <p:cNvSpPr/>
          <p:nvPr/>
        </p:nvSpPr>
        <p:spPr>
          <a:xfrm>
            <a:off x="4404758" y="4805168"/>
            <a:ext cx="3388347" cy="450981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N-VDS-01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210AF12-45F1-FB42-B056-D158D2CCB99D}"/>
              </a:ext>
            </a:extLst>
          </p:cNvPr>
          <p:cNvSpPr/>
          <p:nvPr/>
        </p:nvSpPr>
        <p:spPr>
          <a:xfrm>
            <a:off x="5298840" y="4678247"/>
            <a:ext cx="665480" cy="23772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Uplink-1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3DBAE6ED-E2DE-C049-B6C8-14671C634D1C}"/>
              </a:ext>
            </a:extLst>
          </p:cNvPr>
          <p:cNvSpPr/>
          <p:nvPr/>
        </p:nvSpPr>
        <p:spPr>
          <a:xfrm>
            <a:off x="6213233" y="4679639"/>
            <a:ext cx="665480" cy="23772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Uplink-2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4821BDA4-82F1-FC40-9957-9929D829A6F7}"/>
              </a:ext>
            </a:extLst>
          </p:cNvPr>
          <p:cNvSpPr/>
          <p:nvPr/>
        </p:nvSpPr>
        <p:spPr>
          <a:xfrm>
            <a:off x="4627725" y="4679639"/>
            <a:ext cx="665480" cy="232530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1"/>
                </a:solidFill>
              </a:rPr>
              <a:t>TEP-IP-1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71263498-15AC-6247-ADCC-A5A1A592C53C}"/>
              </a:ext>
            </a:extLst>
          </p:cNvPr>
          <p:cNvSpPr/>
          <p:nvPr/>
        </p:nvSpPr>
        <p:spPr>
          <a:xfrm>
            <a:off x="6878713" y="4679639"/>
            <a:ext cx="665480" cy="237728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1"/>
                </a:solidFill>
              </a:rPr>
              <a:t>TEP-IP-2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3DC556F-0447-FE46-A0BC-B5A53782ECF6}"/>
              </a:ext>
            </a:extLst>
          </p:cNvPr>
          <p:cNvSpPr txBox="1"/>
          <p:nvPr/>
        </p:nvSpPr>
        <p:spPr>
          <a:xfrm>
            <a:off x="1366471" y="5636300"/>
            <a:ext cx="609343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000" dirty="0"/>
              <a:t>Tier-0 (A)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169934A4-226B-0A4B-B31A-2CE318037824}"/>
              </a:ext>
            </a:extLst>
          </p:cNvPr>
          <p:cNvCxnSpPr>
            <a:cxnSpLocks/>
            <a:endCxn id="14" idx="2"/>
          </p:cNvCxnSpPr>
          <p:nvPr/>
        </p:nvCxnSpPr>
        <p:spPr bwMode="gray">
          <a:xfrm flipV="1">
            <a:off x="1751013" y="4917626"/>
            <a:ext cx="0" cy="230906"/>
          </a:xfrm>
          <a:prstGeom prst="line">
            <a:avLst/>
          </a:prstGeom>
          <a:ln w="25400">
            <a:solidFill>
              <a:schemeClr val="accent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324958EC-7C99-CD4A-A77A-7653AA388D88}"/>
              </a:ext>
            </a:extLst>
          </p:cNvPr>
          <p:cNvCxnSpPr>
            <a:cxnSpLocks/>
            <a:stCxn id="15" idx="2"/>
          </p:cNvCxnSpPr>
          <p:nvPr/>
        </p:nvCxnSpPr>
        <p:spPr bwMode="gray">
          <a:xfrm flipH="1">
            <a:off x="2665405" y="4919018"/>
            <a:ext cx="1" cy="224130"/>
          </a:xfrm>
          <a:prstGeom prst="line">
            <a:avLst/>
          </a:prstGeom>
          <a:ln w="25400">
            <a:solidFill>
              <a:srgbClr val="92D05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7F6596A5-6EF7-4349-8DFB-8DECB041B2EC}"/>
              </a:ext>
            </a:extLst>
          </p:cNvPr>
          <p:cNvCxnSpPr>
            <a:cxnSpLocks/>
            <a:stCxn id="49" idx="2"/>
          </p:cNvCxnSpPr>
          <p:nvPr/>
        </p:nvCxnSpPr>
        <p:spPr bwMode="gray">
          <a:xfrm>
            <a:off x="5631580" y="4915975"/>
            <a:ext cx="0" cy="230979"/>
          </a:xfrm>
          <a:prstGeom prst="line">
            <a:avLst/>
          </a:prstGeom>
          <a:ln w="25400">
            <a:solidFill>
              <a:schemeClr val="accent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37027C15-602D-D545-9048-3C2C101FBDE7}"/>
              </a:ext>
            </a:extLst>
          </p:cNvPr>
          <p:cNvCxnSpPr>
            <a:cxnSpLocks/>
            <a:endCxn id="50" idx="2"/>
          </p:cNvCxnSpPr>
          <p:nvPr/>
        </p:nvCxnSpPr>
        <p:spPr bwMode="gray">
          <a:xfrm flipV="1">
            <a:off x="6545972" y="4917367"/>
            <a:ext cx="1" cy="235271"/>
          </a:xfrm>
          <a:prstGeom prst="line">
            <a:avLst/>
          </a:prstGeom>
          <a:ln w="25400">
            <a:solidFill>
              <a:schemeClr val="accent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CEF1BF7B-5FCC-1640-B15A-2979571966E9}"/>
              </a:ext>
            </a:extLst>
          </p:cNvPr>
          <p:cNvSpPr/>
          <p:nvPr/>
        </p:nvSpPr>
        <p:spPr>
          <a:xfrm>
            <a:off x="524193" y="4005366"/>
            <a:ext cx="665479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eth0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46B66A0E-872C-2348-9F6C-878DB0F058A5}"/>
              </a:ext>
            </a:extLst>
          </p:cNvPr>
          <p:cNvSpPr/>
          <p:nvPr/>
        </p:nvSpPr>
        <p:spPr>
          <a:xfrm>
            <a:off x="3247060" y="4005366"/>
            <a:ext cx="665479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fp-eth2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6993CB7D-45CA-EC4E-BBEB-390495A952CC}"/>
              </a:ext>
            </a:extLst>
          </p:cNvPr>
          <p:cNvSpPr/>
          <p:nvPr/>
        </p:nvSpPr>
        <p:spPr>
          <a:xfrm>
            <a:off x="4410392" y="4005366"/>
            <a:ext cx="665479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eth0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DCC4FDB8-CC18-1743-BAA7-D7FB2D060540}"/>
              </a:ext>
            </a:extLst>
          </p:cNvPr>
          <p:cNvSpPr/>
          <p:nvPr/>
        </p:nvSpPr>
        <p:spPr>
          <a:xfrm>
            <a:off x="7133259" y="4005366"/>
            <a:ext cx="665479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fp-eth2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E2B58AC8-F66D-D74A-B61C-D24E4A3AF9AF}"/>
              </a:ext>
            </a:extLst>
          </p:cNvPr>
          <p:cNvSpPr/>
          <p:nvPr/>
        </p:nvSpPr>
        <p:spPr>
          <a:xfrm>
            <a:off x="1418273" y="4005366"/>
            <a:ext cx="665480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fp-eth0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75CAFA25-3831-4843-9F54-BEB2AAE24944}"/>
              </a:ext>
            </a:extLst>
          </p:cNvPr>
          <p:cNvSpPr/>
          <p:nvPr/>
        </p:nvSpPr>
        <p:spPr>
          <a:xfrm>
            <a:off x="2332667" y="4005366"/>
            <a:ext cx="665479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fp-eth1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52CD52DD-DBA9-5F4D-9362-4AEF81084E30}"/>
              </a:ext>
            </a:extLst>
          </p:cNvPr>
          <p:cNvSpPr/>
          <p:nvPr/>
        </p:nvSpPr>
        <p:spPr>
          <a:xfrm>
            <a:off x="6218866" y="4005366"/>
            <a:ext cx="665479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fp-eth1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57CED5CA-6869-A24F-B2B3-2E419F9A0441}"/>
              </a:ext>
            </a:extLst>
          </p:cNvPr>
          <p:cNvSpPr/>
          <p:nvPr/>
        </p:nvSpPr>
        <p:spPr>
          <a:xfrm>
            <a:off x="5304472" y="4005366"/>
            <a:ext cx="665480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fp-eth0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FE4218FD-D9D1-E44C-A2EF-685F6B4BB87C}"/>
              </a:ext>
            </a:extLst>
          </p:cNvPr>
          <p:cNvCxnSpPr>
            <a:cxnSpLocks/>
          </p:cNvCxnSpPr>
          <p:nvPr/>
        </p:nvCxnSpPr>
        <p:spPr bwMode="gray">
          <a:xfrm flipV="1">
            <a:off x="6551604" y="4249945"/>
            <a:ext cx="5632" cy="435153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7" name="Graphic 66">
            <a:extLst>
              <a:ext uri="{FF2B5EF4-FFF2-40B4-BE49-F238E27FC236}">
                <a16:creationId xmlns:a16="http://schemas.microsoft.com/office/drawing/2014/main" id="{2800127E-AE22-3C46-8BB7-DBA0ADA895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94014" y="1603796"/>
            <a:ext cx="457198" cy="450940"/>
          </a:xfrm>
          <a:prstGeom prst="rect">
            <a:avLst/>
          </a:prstGeom>
        </p:spPr>
      </p:pic>
      <p:pic>
        <p:nvPicPr>
          <p:cNvPr id="68" name="Graphic 67">
            <a:extLst>
              <a:ext uri="{FF2B5EF4-FFF2-40B4-BE49-F238E27FC236}">
                <a16:creationId xmlns:a16="http://schemas.microsoft.com/office/drawing/2014/main" id="{D82645C2-2E94-BA4B-9D86-A1E9BA5392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55486" y="1606039"/>
            <a:ext cx="457198" cy="450940"/>
          </a:xfrm>
          <a:prstGeom prst="rect">
            <a:avLst/>
          </a:prstGeom>
        </p:spPr>
      </p:pic>
      <p:sp>
        <p:nvSpPr>
          <p:cNvPr id="71" name="TextBox 70">
            <a:extLst>
              <a:ext uri="{FF2B5EF4-FFF2-40B4-BE49-F238E27FC236}">
                <a16:creationId xmlns:a16="http://schemas.microsoft.com/office/drawing/2014/main" id="{3E778039-81BA-8640-9C00-A48731458979}"/>
              </a:ext>
            </a:extLst>
          </p:cNvPr>
          <p:cNvSpPr txBox="1"/>
          <p:nvPr/>
        </p:nvSpPr>
        <p:spPr>
          <a:xfrm>
            <a:off x="603681" y="1904500"/>
            <a:ext cx="1443176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800" dirty="0">
                <a:solidFill>
                  <a:schemeClr val="accent2"/>
                </a:solidFill>
              </a:rPr>
              <a:t>Uplink configured as a trunk</a:t>
            </a:r>
            <a:endParaRPr lang="en-US" sz="800" dirty="0">
              <a:solidFill>
                <a:schemeClr val="tx2"/>
              </a:solidFill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BE3F4028-4F28-5043-B1E8-BEAEF4453CE4}"/>
              </a:ext>
            </a:extLst>
          </p:cNvPr>
          <p:cNvSpPr txBox="1"/>
          <p:nvPr/>
        </p:nvSpPr>
        <p:spPr>
          <a:xfrm>
            <a:off x="6059230" y="1901371"/>
            <a:ext cx="1443176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800" dirty="0">
                <a:solidFill>
                  <a:schemeClr val="accent2"/>
                </a:solidFill>
              </a:rPr>
              <a:t>Uplink configured as a trunk</a:t>
            </a:r>
            <a:endParaRPr lang="en-US" sz="800" dirty="0">
              <a:solidFill>
                <a:schemeClr val="tx2"/>
              </a:solidFill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D6C7F439-0F4B-A749-A3DA-BD5B0CDCFC73}"/>
              </a:ext>
            </a:extLst>
          </p:cNvPr>
          <p:cNvSpPr/>
          <p:nvPr/>
        </p:nvSpPr>
        <p:spPr>
          <a:xfrm>
            <a:off x="2330392" y="5149592"/>
            <a:ext cx="684552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VLAN13</a:t>
            </a:r>
          </a:p>
        </p:txBody>
      </p: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D0EE15CD-BF70-B047-B908-0119E52E09D8}"/>
              </a:ext>
            </a:extLst>
          </p:cNvPr>
          <p:cNvCxnSpPr>
            <a:cxnSpLocks/>
            <a:endCxn id="77" idx="2"/>
          </p:cNvCxnSpPr>
          <p:nvPr/>
        </p:nvCxnSpPr>
        <p:spPr bwMode="gray">
          <a:xfrm flipV="1">
            <a:off x="2203124" y="5387320"/>
            <a:ext cx="469544" cy="89316"/>
          </a:xfrm>
          <a:prstGeom prst="line">
            <a:avLst/>
          </a:prstGeom>
          <a:ln w="25400">
            <a:solidFill>
              <a:srgbClr val="92D05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8A118BA7-9BC5-224A-B42E-38BEC640E1B5}"/>
              </a:ext>
            </a:extLst>
          </p:cNvPr>
          <p:cNvSpPr txBox="1"/>
          <p:nvPr/>
        </p:nvSpPr>
        <p:spPr>
          <a:xfrm>
            <a:off x="4259953" y="5789621"/>
            <a:ext cx="918163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000" dirty="0"/>
              <a:t>Edge-02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1B31EA0B-B1FD-3841-8097-370DCF3F7318}"/>
              </a:ext>
            </a:extLst>
          </p:cNvPr>
          <p:cNvSpPr/>
          <p:nvPr/>
        </p:nvSpPr>
        <p:spPr>
          <a:xfrm>
            <a:off x="5296939" y="5143228"/>
            <a:ext cx="684552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VLAN11</a:t>
            </a:r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A0F94FE6-EEFF-FA45-8670-9C3B5E4BE468}"/>
              </a:ext>
            </a:extLst>
          </p:cNvPr>
          <p:cNvGrpSpPr/>
          <p:nvPr/>
        </p:nvGrpSpPr>
        <p:grpSpPr>
          <a:xfrm>
            <a:off x="5860115" y="5486613"/>
            <a:ext cx="462846" cy="453785"/>
            <a:chOff x="1626774" y="3631328"/>
            <a:chExt cx="1187726" cy="1188361"/>
          </a:xfrm>
        </p:grpSpPr>
        <p:sp>
          <p:nvSpPr>
            <p:cNvPr id="82" name="Freeform: Shape 1">
              <a:extLst>
                <a:ext uri="{FF2B5EF4-FFF2-40B4-BE49-F238E27FC236}">
                  <a16:creationId xmlns:a16="http://schemas.microsoft.com/office/drawing/2014/main" id="{96740431-C33D-7F49-ABCD-AFA1114DDDE9}"/>
                </a:ext>
              </a:extLst>
            </p:cNvPr>
            <p:cNvSpPr/>
            <p:nvPr/>
          </p:nvSpPr>
          <p:spPr>
            <a:xfrm>
              <a:off x="1626774" y="3631328"/>
              <a:ext cx="1187726" cy="118836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83" name="Freeform: Shape 2">
              <a:extLst>
                <a:ext uri="{FF2B5EF4-FFF2-40B4-BE49-F238E27FC236}">
                  <a16:creationId xmlns:a16="http://schemas.microsoft.com/office/drawing/2014/main" id="{598D713C-DB1E-B14B-B75C-F5CB332C594A}"/>
                </a:ext>
              </a:extLst>
            </p:cNvPr>
            <p:cNvSpPr/>
            <p:nvPr/>
          </p:nvSpPr>
          <p:spPr>
            <a:xfrm>
              <a:off x="2100060" y="3768973"/>
              <a:ext cx="241154" cy="353184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84" name="Freeform: Shape 3">
              <a:extLst>
                <a:ext uri="{FF2B5EF4-FFF2-40B4-BE49-F238E27FC236}">
                  <a16:creationId xmlns:a16="http://schemas.microsoft.com/office/drawing/2014/main" id="{F88EBC57-8E90-CD4D-96AE-580EA7D6A886}"/>
                </a:ext>
              </a:extLst>
            </p:cNvPr>
            <p:cNvSpPr/>
            <p:nvPr/>
          </p:nvSpPr>
          <p:spPr>
            <a:xfrm>
              <a:off x="2100060" y="4328861"/>
              <a:ext cx="241154" cy="353184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85" name="Freeform: Shape 4">
              <a:extLst>
                <a:ext uri="{FF2B5EF4-FFF2-40B4-BE49-F238E27FC236}">
                  <a16:creationId xmlns:a16="http://schemas.microsoft.com/office/drawing/2014/main" id="{84263685-C4CE-404A-A456-E37EA336F4B8}"/>
                </a:ext>
              </a:extLst>
            </p:cNvPr>
            <p:cNvSpPr/>
            <p:nvPr/>
          </p:nvSpPr>
          <p:spPr>
            <a:xfrm>
              <a:off x="2324213" y="4105153"/>
              <a:ext cx="352661" cy="24080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86" name="Freeform: Shape 5">
              <a:extLst>
                <a:ext uri="{FF2B5EF4-FFF2-40B4-BE49-F238E27FC236}">
                  <a16:creationId xmlns:a16="http://schemas.microsoft.com/office/drawing/2014/main" id="{72F91657-6B8E-7246-B5A8-8758002EACC0}"/>
                </a:ext>
              </a:extLst>
            </p:cNvPr>
            <p:cNvSpPr/>
            <p:nvPr/>
          </p:nvSpPr>
          <p:spPr>
            <a:xfrm>
              <a:off x="1764020" y="4105153"/>
              <a:ext cx="353041" cy="24080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96A01DEA-35F8-D848-BBFB-FD7609C90823}"/>
              </a:ext>
            </a:extLst>
          </p:cNvPr>
          <p:cNvCxnSpPr>
            <a:cxnSpLocks/>
            <a:stCxn id="82" idx="0"/>
            <a:endCxn id="80" idx="2"/>
          </p:cNvCxnSpPr>
          <p:nvPr/>
        </p:nvCxnSpPr>
        <p:spPr bwMode="gray">
          <a:xfrm flipH="1" flipV="1">
            <a:off x="5639215" y="5380956"/>
            <a:ext cx="452323" cy="105657"/>
          </a:xfrm>
          <a:prstGeom prst="line">
            <a:avLst/>
          </a:prstGeom>
          <a:ln w="25400">
            <a:solidFill>
              <a:schemeClr val="accent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5DE38498-7810-894E-9C44-2171FA4CD3A7}"/>
              </a:ext>
            </a:extLst>
          </p:cNvPr>
          <p:cNvSpPr txBox="1"/>
          <p:nvPr/>
        </p:nvSpPr>
        <p:spPr>
          <a:xfrm>
            <a:off x="5250771" y="5634729"/>
            <a:ext cx="609343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000" dirty="0"/>
              <a:t>Tier-0 (S)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A1AD2E16-1519-E646-88B5-F46AEA37FD06}"/>
              </a:ext>
            </a:extLst>
          </p:cNvPr>
          <p:cNvSpPr/>
          <p:nvPr/>
        </p:nvSpPr>
        <p:spPr>
          <a:xfrm>
            <a:off x="6214692" y="5148021"/>
            <a:ext cx="684552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VLAN12</a:t>
            </a:r>
          </a:p>
        </p:txBody>
      </p: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D77A86E1-89BF-A54B-94E8-5E95C063B6D8}"/>
              </a:ext>
            </a:extLst>
          </p:cNvPr>
          <p:cNvCxnSpPr>
            <a:cxnSpLocks/>
            <a:endCxn id="89" idx="2"/>
          </p:cNvCxnSpPr>
          <p:nvPr/>
        </p:nvCxnSpPr>
        <p:spPr bwMode="gray">
          <a:xfrm flipV="1">
            <a:off x="6087424" y="5385749"/>
            <a:ext cx="469544" cy="89316"/>
          </a:xfrm>
          <a:prstGeom prst="line">
            <a:avLst/>
          </a:prstGeom>
          <a:ln w="25400">
            <a:solidFill>
              <a:srgbClr val="92D05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>
            <a:extLst>
              <a:ext uri="{FF2B5EF4-FFF2-40B4-BE49-F238E27FC236}">
                <a16:creationId xmlns:a16="http://schemas.microsoft.com/office/drawing/2014/main" id="{CC96B6B0-282B-C349-96C7-885389FAABA8}"/>
              </a:ext>
            </a:extLst>
          </p:cNvPr>
          <p:cNvSpPr txBox="1"/>
          <p:nvPr/>
        </p:nvSpPr>
        <p:spPr>
          <a:xfrm>
            <a:off x="614185" y="1777583"/>
            <a:ext cx="1443176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800" dirty="0">
                <a:solidFill>
                  <a:srgbClr val="FFC000"/>
                </a:solidFill>
              </a:rPr>
              <a:t>VLAN 300 </a:t>
            </a:r>
            <a:r>
              <a:rPr lang="en-US" sz="800" dirty="0">
                <a:solidFill>
                  <a:schemeClr val="tx2"/>
                </a:solidFill>
              </a:rPr>
              <a:t>– Service Interface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20D9CDC5-74E4-B349-97CA-2A2DBF1D0687}"/>
              </a:ext>
            </a:extLst>
          </p:cNvPr>
          <p:cNvSpPr txBox="1"/>
          <p:nvPr/>
        </p:nvSpPr>
        <p:spPr>
          <a:xfrm>
            <a:off x="6059230" y="1773637"/>
            <a:ext cx="1443176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800" dirty="0">
                <a:solidFill>
                  <a:srgbClr val="FFC000"/>
                </a:solidFill>
              </a:rPr>
              <a:t>VLAN 300 </a:t>
            </a:r>
            <a:r>
              <a:rPr lang="en-US" sz="800" dirty="0">
                <a:solidFill>
                  <a:schemeClr val="tx2"/>
                </a:solidFill>
              </a:rPr>
              <a:t>– Service Interface</a:t>
            </a:r>
          </a:p>
        </p:txBody>
      </p:sp>
      <p:sp>
        <p:nvSpPr>
          <p:cNvPr id="95" name="Freeform 94" descr="Add short text in all caps here to call attention, like NEW! or UPDATED.">
            <a:extLst>
              <a:ext uri="{FF2B5EF4-FFF2-40B4-BE49-F238E27FC236}">
                <a16:creationId xmlns:a16="http://schemas.microsoft.com/office/drawing/2014/main" id="{D8672F65-41A4-2E47-B8EC-30E741EA5D67}"/>
              </a:ext>
            </a:extLst>
          </p:cNvPr>
          <p:cNvSpPr/>
          <p:nvPr/>
        </p:nvSpPr>
        <p:spPr bwMode="gray">
          <a:xfrm flipH="1">
            <a:off x="9428266" y="458718"/>
            <a:ext cx="2760559" cy="455682"/>
          </a:xfrm>
          <a:custGeom>
            <a:avLst/>
            <a:gdLst>
              <a:gd name="connsiteX0" fmla="*/ 2304877 w 2760559"/>
              <a:gd name="connsiteY0" fmla="*/ 0 h 455682"/>
              <a:gd name="connsiteX1" fmla="*/ 0 w 2760559"/>
              <a:gd name="connsiteY1" fmla="*/ 0 h 455682"/>
              <a:gd name="connsiteX2" fmla="*/ 0 w 2760559"/>
              <a:gd name="connsiteY2" fmla="*/ 455682 h 455682"/>
              <a:gd name="connsiteX3" fmla="*/ 2760559 w 2760559"/>
              <a:gd name="connsiteY3" fmla="*/ 455682 h 455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0559" h="455682">
                <a:moveTo>
                  <a:pt x="2304877" y="0"/>
                </a:moveTo>
                <a:lnTo>
                  <a:pt x="0" y="0"/>
                </a:lnTo>
                <a:lnTo>
                  <a:pt x="0" y="455682"/>
                </a:lnTo>
                <a:lnTo>
                  <a:pt x="2760559" y="455682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5760" tIns="45720" rIns="18288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dirty="0"/>
              <a:t>NORMAL MODE</a:t>
            </a:r>
          </a:p>
        </p:txBody>
      </p: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4CE134BB-3663-3B4B-88DC-58FF1E6C06F2}"/>
              </a:ext>
            </a:extLst>
          </p:cNvPr>
          <p:cNvCxnSpPr>
            <a:cxnSpLocks/>
            <a:stCxn id="40" idx="3"/>
            <a:endCxn id="100" idx="2"/>
          </p:cNvCxnSpPr>
          <p:nvPr/>
        </p:nvCxnSpPr>
        <p:spPr bwMode="gray">
          <a:xfrm flipV="1">
            <a:off x="2438661" y="5388240"/>
            <a:ext cx="968065" cy="326837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36922616-9523-B846-87B5-0B4D8D62ABC0}"/>
              </a:ext>
            </a:extLst>
          </p:cNvPr>
          <p:cNvCxnSpPr>
            <a:cxnSpLocks/>
            <a:stCxn id="15" idx="2"/>
            <a:endCxn id="100" idx="0"/>
          </p:cNvCxnSpPr>
          <p:nvPr/>
        </p:nvCxnSpPr>
        <p:spPr bwMode="gray">
          <a:xfrm>
            <a:off x="2665406" y="4919018"/>
            <a:ext cx="741320" cy="231494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Rectangle 99">
            <a:extLst>
              <a:ext uri="{FF2B5EF4-FFF2-40B4-BE49-F238E27FC236}">
                <a16:creationId xmlns:a16="http://schemas.microsoft.com/office/drawing/2014/main" id="{EFDAF0B0-8771-1646-B938-870FFA2DB147}"/>
              </a:ext>
            </a:extLst>
          </p:cNvPr>
          <p:cNvSpPr/>
          <p:nvPr/>
        </p:nvSpPr>
        <p:spPr>
          <a:xfrm>
            <a:off x="3064450" y="5150512"/>
            <a:ext cx="684552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VLAN300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8B4BF670-7B76-8644-B729-8D337207AFE0}"/>
              </a:ext>
            </a:extLst>
          </p:cNvPr>
          <p:cNvCxnSpPr>
            <a:cxnSpLocks/>
            <a:endCxn id="103" idx="2"/>
          </p:cNvCxnSpPr>
          <p:nvPr/>
        </p:nvCxnSpPr>
        <p:spPr bwMode="gray">
          <a:xfrm flipV="1">
            <a:off x="6329411" y="5383471"/>
            <a:ext cx="968065" cy="326837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A7B17821-068F-CE45-9B85-B3438FAA8EA4}"/>
              </a:ext>
            </a:extLst>
          </p:cNvPr>
          <p:cNvCxnSpPr>
            <a:cxnSpLocks/>
            <a:endCxn id="103" idx="0"/>
          </p:cNvCxnSpPr>
          <p:nvPr/>
        </p:nvCxnSpPr>
        <p:spPr bwMode="gray">
          <a:xfrm>
            <a:off x="6556156" y="4914249"/>
            <a:ext cx="741320" cy="231494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974A26A-283A-7843-A629-85B134FC038E}"/>
              </a:ext>
            </a:extLst>
          </p:cNvPr>
          <p:cNvSpPr/>
          <p:nvPr/>
        </p:nvSpPr>
        <p:spPr>
          <a:xfrm>
            <a:off x="6955200" y="5145743"/>
            <a:ext cx="684552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VLAN300</a:t>
            </a:r>
          </a:p>
        </p:txBody>
      </p:sp>
    </p:spTree>
    <p:extLst>
      <p:ext uri="{BB962C8B-B14F-4D97-AF65-F5344CB8AC3E}">
        <p14:creationId xmlns:p14="http://schemas.microsoft.com/office/powerpoint/2010/main" val="3993982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404A898-2EEA-A848-AA04-D3737B471A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NSX-T Configuration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4BD1782-C531-484B-9DD7-5C5EDA4AAD8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92866" y="1333981"/>
            <a:ext cx="5260834" cy="4586065"/>
          </a:xfrm>
        </p:spPr>
        <p:txBody>
          <a:bodyPr/>
          <a:lstStyle/>
          <a:p>
            <a:r>
              <a:rPr lang="en-US" sz="800" dirty="0">
                <a:solidFill>
                  <a:srgbClr val="92D050"/>
                </a:solidFill>
              </a:rPr>
              <a:t>packer@tenant01-service-interface-01:~$ </a:t>
            </a:r>
            <a:r>
              <a:rPr lang="en-US" sz="800" dirty="0" err="1">
                <a:solidFill>
                  <a:srgbClr val="FFFF00"/>
                </a:solidFill>
              </a:rPr>
              <a:t>arp</a:t>
            </a:r>
            <a:r>
              <a:rPr lang="en-US" sz="800" dirty="0">
                <a:solidFill>
                  <a:srgbClr val="FFFF00"/>
                </a:solidFill>
              </a:rPr>
              <a:t> -a</a:t>
            </a:r>
          </a:p>
          <a:p>
            <a:r>
              <a:rPr lang="en-US" sz="800" dirty="0"/>
              <a:t>_gateway (172.31.210.1) at 00:50:56:ab:03:e1 [ether] on ens192</a:t>
            </a:r>
          </a:p>
          <a:p>
            <a:endParaRPr lang="en-US" sz="800" dirty="0"/>
          </a:p>
          <a:p>
            <a:endParaRPr lang="en-US" sz="800" dirty="0"/>
          </a:p>
          <a:p>
            <a:endParaRPr lang="en-US" sz="800" dirty="0"/>
          </a:p>
          <a:p>
            <a:endParaRPr lang="en-US" sz="800" dirty="0"/>
          </a:p>
          <a:p>
            <a:endParaRPr lang="en-US" sz="800" dirty="0"/>
          </a:p>
          <a:p>
            <a:endParaRPr lang="en-US" sz="800" dirty="0"/>
          </a:p>
          <a:p>
            <a:r>
              <a:rPr lang="en-US" sz="800" dirty="0">
                <a:solidFill>
                  <a:srgbClr val="92D050"/>
                </a:solidFill>
              </a:rPr>
              <a:t>packer@tenant01-service-interface-01:~$ </a:t>
            </a:r>
            <a:r>
              <a:rPr lang="en-US" sz="800" dirty="0">
                <a:solidFill>
                  <a:srgbClr val="FFFF00"/>
                </a:solidFill>
              </a:rPr>
              <a:t>ping 10.1.1.10 -c 1</a:t>
            </a:r>
          </a:p>
          <a:p>
            <a:r>
              <a:rPr lang="en-US" sz="800" dirty="0"/>
              <a:t>PING 10.1.1.10 (10.1.1.10) 56(84) bytes of data.</a:t>
            </a:r>
          </a:p>
          <a:p>
            <a:r>
              <a:rPr lang="en-US" sz="800" dirty="0">
                <a:solidFill>
                  <a:srgbClr val="00B0F0"/>
                </a:solidFill>
              </a:rPr>
              <a:t>64 bytes from 10.1.1.10: </a:t>
            </a:r>
            <a:r>
              <a:rPr lang="en-US" sz="800" dirty="0" err="1">
                <a:solidFill>
                  <a:srgbClr val="00B0F0"/>
                </a:solidFill>
              </a:rPr>
              <a:t>icmp_seq</a:t>
            </a:r>
            <a:r>
              <a:rPr lang="en-US" sz="800" dirty="0">
                <a:solidFill>
                  <a:srgbClr val="00B0F0"/>
                </a:solidFill>
              </a:rPr>
              <a:t>=1 </a:t>
            </a:r>
            <a:r>
              <a:rPr lang="en-US" sz="800" dirty="0" err="1">
                <a:solidFill>
                  <a:srgbClr val="00B0F0"/>
                </a:solidFill>
              </a:rPr>
              <a:t>ttl</a:t>
            </a:r>
            <a:r>
              <a:rPr lang="en-US" sz="800" dirty="0">
                <a:solidFill>
                  <a:srgbClr val="00B0F0"/>
                </a:solidFill>
              </a:rPr>
              <a:t>=62 time=0.987 </a:t>
            </a:r>
            <a:r>
              <a:rPr lang="en-US" sz="800" dirty="0" err="1">
                <a:solidFill>
                  <a:srgbClr val="00B0F0"/>
                </a:solidFill>
              </a:rPr>
              <a:t>ms</a:t>
            </a:r>
            <a:endParaRPr lang="en-US" sz="800" dirty="0">
              <a:solidFill>
                <a:srgbClr val="00B0F0"/>
              </a:solidFill>
            </a:endParaRPr>
          </a:p>
          <a:p>
            <a:endParaRPr lang="en-US" sz="800" dirty="0"/>
          </a:p>
          <a:p>
            <a:endParaRPr lang="en-US" sz="800" dirty="0">
              <a:solidFill>
                <a:srgbClr val="92D050"/>
              </a:solidFill>
            </a:endParaRPr>
          </a:p>
          <a:p>
            <a:endParaRPr lang="en-US" sz="800" dirty="0">
              <a:solidFill>
                <a:srgbClr val="92D050"/>
              </a:solidFill>
            </a:endParaRPr>
          </a:p>
          <a:p>
            <a:endParaRPr lang="en-US" sz="800" dirty="0">
              <a:solidFill>
                <a:srgbClr val="92D050"/>
              </a:solidFill>
            </a:endParaRPr>
          </a:p>
          <a:p>
            <a:endParaRPr lang="en-US" sz="800" dirty="0">
              <a:solidFill>
                <a:srgbClr val="92D050"/>
              </a:solidFill>
            </a:endParaRPr>
          </a:p>
          <a:p>
            <a:endParaRPr lang="en-US" sz="800" dirty="0">
              <a:solidFill>
                <a:srgbClr val="92D050"/>
              </a:solidFill>
            </a:endParaRPr>
          </a:p>
          <a:p>
            <a:endParaRPr lang="en-US" sz="800" dirty="0">
              <a:solidFill>
                <a:srgbClr val="92D050"/>
              </a:solidFill>
            </a:endParaRPr>
          </a:p>
          <a:p>
            <a:endParaRPr lang="en-US" sz="800" dirty="0">
              <a:solidFill>
                <a:srgbClr val="92D050"/>
              </a:solidFill>
            </a:endParaRPr>
          </a:p>
          <a:p>
            <a:r>
              <a:rPr lang="en-US" sz="800" dirty="0">
                <a:solidFill>
                  <a:srgbClr val="92D050"/>
                </a:solidFill>
              </a:rPr>
              <a:t>packer@tenant01-service-interface-01:~$ </a:t>
            </a:r>
            <a:r>
              <a:rPr lang="en-US" sz="800" dirty="0">
                <a:solidFill>
                  <a:srgbClr val="FFFF00"/>
                </a:solidFill>
              </a:rPr>
              <a:t>ping 172.31.100.30 -c 1</a:t>
            </a:r>
          </a:p>
          <a:p>
            <a:r>
              <a:rPr lang="en-US" sz="800" dirty="0"/>
              <a:t>PING 172.31.100.30 (172.31.100.30) 56(84) bytes of data.</a:t>
            </a:r>
          </a:p>
          <a:p>
            <a:r>
              <a:rPr lang="en-US" sz="800" dirty="0">
                <a:solidFill>
                  <a:srgbClr val="00B0F0"/>
                </a:solidFill>
              </a:rPr>
              <a:t>64 bytes from 172.31.100.30: </a:t>
            </a:r>
            <a:r>
              <a:rPr lang="en-US" sz="800" dirty="0" err="1">
                <a:solidFill>
                  <a:srgbClr val="00B0F0"/>
                </a:solidFill>
              </a:rPr>
              <a:t>icmp_seq</a:t>
            </a:r>
            <a:r>
              <a:rPr lang="en-US" sz="800" dirty="0">
                <a:solidFill>
                  <a:srgbClr val="00B0F0"/>
                </a:solidFill>
              </a:rPr>
              <a:t>=1 </a:t>
            </a:r>
            <a:r>
              <a:rPr lang="en-US" sz="800" dirty="0" err="1">
                <a:solidFill>
                  <a:srgbClr val="00B0F0"/>
                </a:solidFill>
              </a:rPr>
              <a:t>ttl</a:t>
            </a:r>
            <a:r>
              <a:rPr lang="en-US" sz="800" dirty="0">
                <a:solidFill>
                  <a:srgbClr val="00B0F0"/>
                </a:solidFill>
              </a:rPr>
              <a:t>=60 time=0.912 </a:t>
            </a:r>
            <a:r>
              <a:rPr lang="en-US" sz="800" dirty="0" err="1">
                <a:solidFill>
                  <a:srgbClr val="00B0F0"/>
                </a:solidFill>
              </a:rPr>
              <a:t>ms</a:t>
            </a:r>
            <a:endParaRPr lang="en-US" sz="800" dirty="0">
              <a:solidFill>
                <a:srgbClr val="00B0F0"/>
              </a:solidFill>
            </a:endParaRPr>
          </a:p>
          <a:p>
            <a:endParaRPr lang="en-US" sz="800" dirty="0"/>
          </a:p>
        </p:txBody>
      </p:sp>
      <p:sp>
        <p:nvSpPr>
          <p:cNvPr id="8" name="Subtitle 3">
            <a:extLst>
              <a:ext uri="{FF2B5EF4-FFF2-40B4-BE49-F238E27FC236}">
                <a16:creationId xmlns:a16="http://schemas.microsoft.com/office/drawing/2014/main" id="{0F7B2A6B-BD7A-CA46-821D-73AAB8A0457E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62687" cy="247743"/>
          </a:xfrm>
        </p:spPr>
        <p:txBody>
          <a:bodyPr/>
          <a:lstStyle/>
          <a:p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Connectivity on the Virtual machine on the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</a:rPr>
              <a:t>dvPG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Arrow: Pentagon 112">
            <a:extLst>
              <a:ext uri="{FF2B5EF4-FFF2-40B4-BE49-F238E27FC236}">
                <a16:creationId xmlns:a16="http://schemas.microsoft.com/office/drawing/2014/main" id="{50B29358-97D1-CC49-A6BE-601F435BF5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gray">
          <a:xfrm flipH="1">
            <a:off x="6471773" y="1333981"/>
            <a:ext cx="4825701" cy="424732"/>
          </a:xfrm>
          <a:prstGeom prst="homePlat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73152" rIns="182880" bIns="73152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</a:rPr>
              <a:t>T0-SR EDGE 01 MAC Interface </a:t>
            </a:r>
          </a:p>
        </p:txBody>
      </p:sp>
      <p:sp>
        <p:nvSpPr>
          <p:cNvPr id="12" name="Arrow: Pentagon 112">
            <a:extLst>
              <a:ext uri="{FF2B5EF4-FFF2-40B4-BE49-F238E27FC236}">
                <a16:creationId xmlns:a16="http://schemas.microsoft.com/office/drawing/2014/main" id="{C32B22CB-49F9-9043-8829-1B7828B411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gray">
          <a:xfrm flipH="1">
            <a:off x="6471773" y="4474414"/>
            <a:ext cx="4825704" cy="424732"/>
          </a:xfrm>
          <a:prstGeom prst="homePlat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73152" rIns="182880" bIns="73152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</a:rPr>
              <a:t>Successful ping to Northbound VM</a:t>
            </a:r>
          </a:p>
        </p:txBody>
      </p:sp>
      <p:sp>
        <p:nvSpPr>
          <p:cNvPr id="14" name="Arrow: Pentagon 112">
            <a:extLst>
              <a:ext uri="{FF2B5EF4-FFF2-40B4-BE49-F238E27FC236}">
                <a16:creationId xmlns:a16="http://schemas.microsoft.com/office/drawing/2014/main" id="{A16B1D3A-8C6D-1147-B7E4-630E906B6C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gray">
          <a:xfrm flipH="1">
            <a:off x="6471772" y="2645946"/>
            <a:ext cx="4825703" cy="424732"/>
          </a:xfrm>
          <a:prstGeom prst="homePlat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73152" rIns="182880" bIns="73152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</a:rPr>
              <a:t>Successful ping to Overlay VM</a:t>
            </a:r>
          </a:p>
        </p:txBody>
      </p:sp>
    </p:spTree>
    <p:extLst>
      <p:ext uri="{BB962C8B-B14F-4D97-AF65-F5344CB8AC3E}">
        <p14:creationId xmlns:p14="http://schemas.microsoft.com/office/powerpoint/2010/main" val="2547427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404A898-2EEA-A848-AA04-D3737B471A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NSX-T Configuration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4BD1782-C531-484B-9DD7-5C5EDA4AAD8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92866" y="1333982"/>
            <a:ext cx="11207624" cy="1519578"/>
          </a:xfrm>
        </p:spPr>
        <p:txBody>
          <a:bodyPr/>
          <a:lstStyle/>
          <a:p>
            <a:r>
              <a:rPr lang="en-US" sz="800" dirty="0"/>
              <a:t>[root@srv-esxi-01:~] </a:t>
            </a:r>
            <a:r>
              <a:rPr lang="en-US" sz="800" dirty="0" err="1"/>
              <a:t>esxtop</a:t>
            </a:r>
            <a:r>
              <a:rPr lang="en-US" sz="800" dirty="0"/>
              <a:t> </a:t>
            </a:r>
          </a:p>
          <a:p>
            <a:r>
              <a:rPr lang="en-US" sz="800" dirty="0"/>
              <a:t>   PORT-ID USED-BY                         TEAM-PNIC DNAME              PKTTX/s  </a:t>
            </a:r>
            <a:r>
              <a:rPr lang="en-US" sz="800" dirty="0" err="1"/>
              <a:t>MbTX</a:t>
            </a:r>
            <a:r>
              <a:rPr lang="en-US" sz="800" dirty="0"/>
              <a:t>/s   PSZTX    PKTRX/s  </a:t>
            </a:r>
            <a:r>
              <a:rPr lang="en-US" sz="800" dirty="0" err="1"/>
              <a:t>MbRX</a:t>
            </a:r>
            <a:r>
              <a:rPr lang="en-US" sz="800" dirty="0"/>
              <a:t>/s   PSZRX %DRPTX %DRPRX</a:t>
            </a:r>
          </a:p>
          <a:p>
            <a:r>
              <a:rPr lang="en-US" sz="800" dirty="0"/>
              <a:t>  </a:t>
            </a:r>
            <a:r>
              <a:rPr lang="en-US" sz="800" dirty="0">
                <a:solidFill>
                  <a:srgbClr val="FF0000"/>
                </a:solidFill>
              </a:rPr>
              <a:t>67108959</a:t>
            </a:r>
            <a:r>
              <a:rPr lang="en-US" sz="800" dirty="0"/>
              <a:t> </a:t>
            </a:r>
            <a:r>
              <a:rPr lang="en-US" sz="800" dirty="0">
                <a:solidFill>
                  <a:srgbClr val="FFFF00"/>
                </a:solidFill>
              </a:rPr>
              <a:t>2147032:SRV-EDGE-01.eth2           vmnic1 DvsPortset-0          3.39    0.00   66.00       6.78    0.00   91.00   0.00   0.00</a:t>
            </a:r>
          </a:p>
          <a:p>
            <a:r>
              <a:rPr lang="en-US" sz="800" dirty="0"/>
              <a:t>  67108960</a:t>
            </a:r>
            <a:r>
              <a:rPr lang="en-US" sz="800" dirty="0">
                <a:solidFill>
                  <a:srgbClr val="FFFF00"/>
                </a:solidFill>
              </a:rPr>
              <a:t> </a:t>
            </a:r>
            <a:r>
              <a:rPr lang="en-US" sz="800" dirty="0"/>
              <a:t>2147032:SRV-EDGE-01.eth1           vmnic0 DvsPortset-0          3.39    0.00  116.00       6.78    0.00   66.00   0.00   0.00</a:t>
            </a:r>
          </a:p>
          <a:p>
            <a:r>
              <a:rPr lang="en-US" sz="800" dirty="0"/>
              <a:t>  67108961 2147032:SRV-EDGE-01.eth0           vmnic0 DvsPortset-0          3.39    0.00   66.00       0.00    0.00    0.00   0.00   0.00</a:t>
            </a:r>
          </a:p>
          <a:p>
            <a:endParaRPr lang="en-US" sz="800" dirty="0"/>
          </a:p>
          <a:p>
            <a:r>
              <a:rPr lang="en-US" sz="800" dirty="0"/>
              <a:t>[root@srv-esxi-01:~] </a:t>
            </a:r>
            <a:r>
              <a:rPr lang="en-US" sz="800" dirty="0" err="1">
                <a:solidFill>
                  <a:srgbClr val="00B0F0"/>
                </a:solidFill>
              </a:rPr>
              <a:t>pktcap-uw</a:t>
            </a:r>
            <a:r>
              <a:rPr lang="en-US" sz="800" dirty="0">
                <a:solidFill>
                  <a:srgbClr val="00B0F0"/>
                </a:solidFill>
              </a:rPr>
              <a:t> --switchport </a:t>
            </a:r>
            <a:r>
              <a:rPr lang="en-US" sz="800" dirty="0">
                <a:solidFill>
                  <a:srgbClr val="FF0000"/>
                </a:solidFill>
              </a:rPr>
              <a:t>67108959</a:t>
            </a:r>
            <a:r>
              <a:rPr lang="en-US" sz="800" dirty="0">
                <a:solidFill>
                  <a:srgbClr val="00B0F0"/>
                </a:solidFill>
              </a:rPr>
              <a:t> --</a:t>
            </a:r>
            <a:r>
              <a:rPr lang="en-US" sz="800" dirty="0" err="1">
                <a:solidFill>
                  <a:srgbClr val="00B0F0"/>
                </a:solidFill>
              </a:rPr>
              <a:t>dir</a:t>
            </a:r>
            <a:r>
              <a:rPr lang="en-US" sz="800" dirty="0">
                <a:solidFill>
                  <a:srgbClr val="00B0F0"/>
                </a:solidFill>
              </a:rPr>
              <a:t> 2 --vlan 300 -o /</a:t>
            </a:r>
            <a:r>
              <a:rPr lang="en-US" sz="800" dirty="0" err="1">
                <a:solidFill>
                  <a:srgbClr val="00B0F0"/>
                </a:solidFill>
              </a:rPr>
              <a:t>tmp</a:t>
            </a:r>
            <a:r>
              <a:rPr lang="en-US" sz="800" dirty="0">
                <a:solidFill>
                  <a:srgbClr val="00B0F0"/>
                </a:solidFill>
              </a:rPr>
              <a:t>/</a:t>
            </a:r>
            <a:r>
              <a:rPr lang="en-US" sz="800" dirty="0" err="1">
                <a:solidFill>
                  <a:srgbClr val="00B0F0"/>
                </a:solidFill>
              </a:rPr>
              <a:t>capture.pcap</a:t>
            </a:r>
            <a:endParaRPr lang="en-US" sz="800" dirty="0">
              <a:solidFill>
                <a:srgbClr val="00B0F0"/>
              </a:solidFill>
            </a:endParaRPr>
          </a:p>
          <a:p>
            <a:endParaRPr lang="en-US" sz="800" dirty="0"/>
          </a:p>
        </p:txBody>
      </p:sp>
      <p:sp>
        <p:nvSpPr>
          <p:cNvPr id="8" name="Subtitle 3">
            <a:extLst>
              <a:ext uri="{FF2B5EF4-FFF2-40B4-BE49-F238E27FC236}">
                <a16:creationId xmlns:a16="http://schemas.microsoft.com/office/drawing/2014/main" id="{0F7B2A6B-BD7A-CA46-821D-73AAB8A0457E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62687" cy="247743"/>
          </a:xfrm>
        </p:spPr>
        <p:txBody>
          <a:bodyPr/>
          <a:lstStyle/>
          <a:p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Verification – ESXTOP (N)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32853A4-9C01-3143-AB2C-FBA83D1E01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867" y="3272217"/>
            <a:ext cx="11207624" cy="1647647"/>
          </a:xfrm>
          <a:prstGeom prst="rect">
            <a:avLst/>
          </a:prstGeom>
        </p:spPr>
      </p:pic>
      <p:sp>
        <p:nvSpPr>
          <p:cNvPr id="10" name="Bullet list">
            <a:extLst>
              <a:ext uri="{FF2B5EF4-FFF2-40B4-BE49-F238E27FC236}">
                <a16:creationId xmlns:a16="http://schemas.microsoft.com/office/drawing/2014/main" id="{ECC4157F-49F9-8C4E-A3DD-24FF5C9F9666}"/>
              </a:ext>
            </a:extLst>
          </p:cNvPr>
          <p:cNvSpPr txBox="1"/>
          <p:nvPr/>
        </p:nvSpPr>
        <p:spPr>
          <a:xfrm>
            <a:off x="4035438" y="5270102"/>
            <a:ext cx="4753837" cy="800219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171450" indent="-171450" algn="l">
              <a:spcAft>
                <a:spcPts val="600"/>
              </a:spcAft>
              <a:buFont typeface="Wingdings" pitchFamily="2" charset="2"/>
              <a:buChar char="ü"/>
            </a:pPr>
            <a:r>
              <a:rPr lang="en-US" sz="1400" dirty="0">
                <a:solidFill>
                  <a:schemeClr val="tx2"/>
                </a:solidFill>
              </a:rPr>
              <a:t>ICMP Traffic is being received on </a:t>
            </a:r>
            <a:r>
              <a:rPr lang="en-US" sz="1400" b="1" dirty="0">
                <a:solidFill>
                  <a:schemeClr val="accent1"/>
                </a:solidFill>
              </a:rPr>
              <a:t>fp-eth1</a:t>
            </a:r>
          </a:p>
          <a:p>
            <a:pPr marL="628650" lvl="1" indent="-171450">
              <a:spcAft>
                <a:spcPts val="600"/>
              </a:spcAft>
              <a:buFont typeface="Wingdings" pitchFamily="2" charset="2"/>
              <a:buChar char="ü"/>
            </a:pPr>
            <a:r>
              <a:rPr lang="en-US" sz="1400" dirty="0">
                <a:solidFill>
                  <a:schemeClr val="tx2"/>
                </a:solidFill>
              </a:rPr>
              <a:t>Packet 64 – 68 : ICMP with Overlay VM</a:t>
            </a:r>
          </a:p>
          <a:p>
            <a:pPr marL="628650" lvl="1" indent="-171450">
              <a:spcAft>
                <a:spcPts val="600"/>
              </a:spcAft>
              <a:buFont typeface="Wingdings" pitchFamily="2" charset="2"/>
              <a:buChar char="ü"/>
            </a:pPr>
            <a:r>
              <a:rPr lang="en-US" sz="1400" dirty="0">
                <a:solidFill>
                  <a:schemeClr val="tx2"/>
                </a:solidFill>
              </a:rPr>
              <a:t>Packet 146 – 149: ICMP with Northbound VM</a:t>
            </a:r>
          </a:p>
        </p:txBody>
      </p:sp>
    </p:spTree>
    <p:extLst>
      <p:ext uri="{BB962C8B-B14F-4D97-AF65-F5344CB8AC3E}">
        <p14:creationId xmlns:p14="http://schemas.microsoft.com/office/powerpoint/2010/main" val="1387793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7CD349-E8FA-4C59-823E-07107AE43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NSX-T Configuration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9B6555F-1EAF-4F7A-8578-4612F0A9F50E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Representation within vSphere and NSX-T Edge VM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DB403A4-D178-444A-AE5E-CB7EE7E8A52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380413" y="1600199"/>
            <a:ext cx="3808412" cy="4974021"/>
          </a:xfrm>
        </p:spPr>
        <p:txBody>
          <a:bodyPr/>
          <a:lstStyle/>
          <a:p>
            <a:r>
              <a:rPr lang="en-US" sz="1200" dirty="0"/>
              <a:t>Only Service Interface traffic is represented in this diagram for simplicity reason</a:t>
            </a:r>
          </a:p>
          <a:p>
            <a:pPr>
              <a:buNone/>
            </a:pPr>
            <a:endParaRPr lang="en-US" sz="1200" dirty="0"/>
          </a:p>
          <a:p>
            <a:pPr>
              <a:buNone/>
            </a:pPr>
            <a:r>
              <a:rPr lang="en-US" sz="1200" b="1" dirty="0">
                <a:solidFill>
                  <a:schemeClr val="accent1"/>
                </a:solidFill>
              </a:rPr>
              <a:t>Uplink Teaming Policy configured on the segment: TOR-02 </a:t>
            </a:r>
          </a:p>
          <a:p>
            <a:pPr>
              <a:buNone/>
            </a:pPr>
            <a:endParaRPr lang="en-US" sz="1200" dirty="0"/>
          </a:p>
          <a:p>
            <a:pPr>
              <a:buNone/>
            </a:pPr>
            <a:r>
              <a:rPr lang="en-US" sz="1200" dirty="0"/>
              <a:t>If multiple Edge Node are hosted by the same </a:t>
            </a:r>
            <a:r>
              <a:rPr lang="en-US" sz="1200" dirty="0" err="1"/>
              <a:t>ESXi</a:t>
            </a:r>
            <a:r>
              <a:rPr lang="en-US" sz="1200" dirty="0"/>
              <a:t> hypervisor, all traffic will be pinned to the same uplink. In this case, all edge nodes have been deployed with the same uplink profile.</a:t>
            </a:r>
          </a:p>
          <a:p>
            <a:pPr>
              <a:buNone/>
            </a:pPr>
            <a:endParaRPr lang="en-US" sz="1200" dirty="0"/>
          </a:p>
          <a:p>
            <a:pPr>
              <a:buNone/>
            </a:pPr>
            <a:r>
              <a:rPr lang="en-US" sz="1200" dirty="0"/>
              <a:t>Traffic for VLAN 300 (Service Interface) will be pinned to fp-eth1 from an NSX-T standpoint and to Uplink-2 from a vSphere perspective.</a:t>
            </a:r>
          </a:p>
          <a:p>
            <a:pPr>
              <a:buNone/>
            </a:pPr>
            <a:endParaRPr lang="en-US" sz="1200" dirty="0"/>
          </a:p>
          <a:p>
            <a:pPr>
              <a:buNone/>
            </a:pPr>
            <a:r>
              <a:rPr lang="en-US" sz="1200" dirty="0"/>
              <a:t>In this case, the T0-SR hosted on the Edge Node 02, will send a Gratuitous ARP on VLAN so that the devices can update their ARP entry for 172.31.210.1 . (see next slide)</a:t>
            </a:r>
          </a:p>
          <a:p>
            <a:pPr>
              <a:buNone/>
            </a:pPr>
            <a:endParaRPr lang="en-US" sz="1200" dirty="0"/>
          </a:p>
          <a:p>
            <a:pPr>
              <a:buNone/>
            </a:pPr>
            <a:endParaRPr lang="en-US" sz="120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9005F85-00E5-CA4F-9EF7-D1C507F7FF13}"/>
              </a:ext>
            </a:extLst>
          </p:cNvPr>
          <p:cNvSpPr/>
          <p:nvPr/>
        </p:nvSpPr>
        <p:spPr>
          <a:xfrm>
            <a:off x="375652" y="2514600"/>
            <a:ext cx="7547559" cy="703634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AA3542E-BD9B-BB4B-BC6A-31EB5CEE117C}"/>
              </a:ext>
            </a:extLst>
          </p:cNvPr>
          <p:cNvSpPr/>
          <p:nvPr/>
        </p:nvSpPr>
        <p:spPr>
          <a:xfrm>
            <a:off x="379413" y="4123672"/>
            <a:ext cx="3657600" cy="182880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D135950-50CE-3B46-BA3E-594608D5485E}"/>
              </a:ext>
            </a:extLst>
          </p:cNvPr>
          <p:cNvSpPr/>
          <p:nvPr/>
        </p:nvSpPr>
        <p:spPr>
          <a:xfrm>
            <a:off x="524191" y="4806819"/>
            <a:ext cx="3388347" cy="450981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N-VDS-01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D9BEFC-36A1-374B-A5C4-68B0D7C5D85C}"/>
              </a:ext>
            </a:extLst>
          </p:cNvPr>
          <p:cNvSpPr/>
          <p:nvPr/>
        </p:nvSpPr>
        <p:spPr>
          <a:xfrm>
            <a:off x="524192" y="4251500"/>
            <a:ext cx="665479" cy="237728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Mgmt IP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8136F95-D563-1241-8BEE-DDBE66F7F990}"/>
              </a:ext>
            </a:extLst>
          </p:cNvPr>
          <p:cNvSpPr/>
          <p:nvPr/>
        </p:nvSpPr>
        <p:spPr>
          <a:xfrm>
            <a:off x="1418273" y="4679898"/>
            <a:ext cx="665480" cy="23772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Uplink-1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D9BF218-506D-D14B-9598-1ADCB70BC859}"/>
              </a:ext>
            </a:extLst>
          </p:cNvPr>
          <p:cNvSpPr/>
          <p:nvPr/>
        </p:nvSpPr>
        <p:spPr>
          <a:xfrm>
            <a:off x="2332666" y="4681290"/>
            <a:ext cx="665480" cy="23772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Uplink-2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119BA5B-BE22-7D4E-88FC-DC7998A582BC}"/>
              </a:ext>
            </a:extLst>
          </p:cNvPr>
          <p:cNvCxnSpPr>
            <a:cxnSpLocks/>
          </p:cNvCxnSpPr>
          <p:nvPr/>
        </p:nvCxnSpPr>
        <p:spPr bwMode="gray">
          <a:xfrm flipV="1">
            <a:off x="2661577" y="4234281"/>
            <a:ext cx="0" cy="436804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DFF4E2C9-54F7-1E4B-BF2E-CA460AEACCEC}"/>
              </a:ext>
            </a:extLst>
          </p:cNvPr>
          <p:cNvSpPr txBox="1"/>
          <p:nvPr/>
        </p:nvSpPr>
        <p:spPr>
          <a:xfrm>
            <a:off x="375653" y="5791192"/>
            <a:ext cx="918163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000" dirty="0"/>
              <a:t>Edge-01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1D9C3C3-6195-2947-87F3-5DDFBE775152}"/>
              </a:ext>
            </a:extLst>
          </p:cNvPr>
          <p:cNvSpPr/>
          <p:nvPr/>
        </p:nvSpPr>
        <p:spPr>
          <a:xfrm>
            <a:off x="4265612" y="4123672"/>
            <a:ext cx="3657600" cy="182880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6E535F4-470E-6041-899A-CD12DDDC2E1F}"/>
              </a:ext>
            </a:extLst>
          </p:cNvPr>
          <p:cNvSpPr/>
          <p:nvPr/>
        </p:nvSpPr>
        <p:spPr>
          <a:xfrm>
            <a:off x="4410391" y="4251500"/>
            <a:ext cx="665479" cy="237728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Mgmt IP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01C07DC-199A-AB48-8926-12986F3427C4}"/>
              </a:ext>
            </a:extLst>
          </p:cNvPr>
          <p:cNvSpPr/>
          <p:nvPr/>
        </p:nvSpPr>
        <p:spPr>
          <a:xfrm>
            <a:off x="2332665" y="3051770"/>
            <a:ext cx="1579873" cy="33144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Trunk-TOR-LEFT</a:t>
            </a:r>
          </a:p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A/S Failover Order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4BCF63C-C8B3-E04A-A9EC-722BFEE64EB2}"/>
              </a:ext>
            </a:extLst>
          </p:cNvPr>
          <p:cNvSpPr/>
          <p:nvPr/>
        </p:nvSpPr>
        <p:spPr>
          <a:xfrm>
            <a:off x="4410391" y="3047963"/>
            <a:ext cx="1549766" cy="337807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Trunk-TOR-RIGHT</a:t>
            </a:r>
          </a:p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A/S Failover Order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8C193F0-509E-EE49-9490-76D3591DB93E}"/>
              </a:ext>
            </a:extLst>
          </p:cNvPr>
          <p:cNvCxnSpPr>
            <a:cxnSpLocks/>
            <a:stCxn id="68" idx="1"/>
            <a:endCxn id="67" idx="3"/>
          </p:cNvCxnSpPr>
          <p:nvPr/>
        </p:nvCxnSpPr>
        <p:spPr bwMode="gray">
          <a:xfrm flipH="1" flipV="1">
            <a:off x="3351212" y="1829266"/>
            <a:ext cx="1604274" cy="2243"/>
          </a:xfrm>
          <a:prstGeom prst="line">
            <a:avLst/>
          </a:prstGeom>
          <a:ln w="50800" cmpd="dbl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4B4BB1D0-91F7-2E4C-8C13-153933DAA040}"/>
              </a:ext>
            </a:extLst>
          </p:cNvPr>
          <p:cNvSpPr txBox="1"/>
          <p:nvPr/>
        </p:nvSpPr>
        <p:spPr>
          <a:xfrm>
            <a:off x="2441893" y="1774565"/>
            <a:ext cx="452120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2"/>
                </a:solidFill>
              </a:rPr>
              <a:t>ToR-01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F5E0481-9401-404E-B0AB-DE867C068BD1}"/>
              </a:ext>
            </a:extLst>
          </p:cNvPr>
          <p:cNvSpPr txBox="1"/>
          <p:nvPr/>
        </p:nvSpPr>
        <p:spPr>
          <a:xfrm>
            <a:off x="5412685" y="1777583"/>
            <a:ext cx="457199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2"/>
                </a:solidFill>
              </a:rPr>
              <a:t>ToR-02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015A26A-C721-BA48-BF3E-773FBA75A69F}"/>
              </a:ext>
            </a:extLst>
          </p:cNvPr>
          <p:cNvSpPr/>
          <p:nvPr/>
        </p:nvSpPr>
        <p:spPr>
          <a:xfrm>
            <a:off x="524191" y="3047964"/>
            <a:ext cx="1559561" cy="331440"/>
          </a:xfrm>
          <a:prstGeom prst="rect">
            <a:avLst/>
          </a:prstGeom>
          <a:solidFill>
            <a:schemeClr val="accent4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Management-PG</a:t>
            </a:r>
          </a:p>
          <a:p>
            <a:pPr algn="ctr">
              <a:spcAft>
                <a:spcPts val="600"/>
              </a:spcAft>
            </a:pPr>
            <a:endParaRPr lang="en-US" sz="800" dirty="0">
              <a:solidFill>
                <a:schemeClr val="bg2"/>
              </a:solidFill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41D7AAA-95CC-CC41-AD67-0712ECF0977E}"/>
              </a:ext>
            </a:extLst>
          </p:cNvPr>
          <p:cNvCxnSpPr>
            <a:cxnSpLocks/>
            <a:stCxn id="67" idx="2"/>
            <a:endCxn id="34" idx="0"/>
          </p:cNvCxnSpPr>
          <p:nvPr/>
        </p:nvCxnSpPr>
        <p:spPr bwMode="gray">
          <a:xfrm flipH="1">
            <a:off x="3120863" y="2054736"/>
            <a:ext cx="1750" cy="336192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DF32FD9-A27A-0049-9A8B-584A2DDD4CCF}"/>
              </a:ext>
            </a:extLst>
          </p:cNvPr>
          <p:cNvCxnSpPr>
            <a:cxnSpLocks/>
            <a:endCxn id="35" idx="0"/>
          </p:cNvCxnSpPr>
          <p:nvPr/>
        </p:nvCxnSpPr>
        <p:spPr bwMode="gray">
          <a:xfrm flipH="1">
            <a:off x="5182554" y="2057027"/>
            <a:ext cx="1844" cy="333901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E3C372D8-807F-C74B-B272-85ED4724EC60}"/>
              </a:ext>
            </a:extLst>
          </p:cNvPr>
          <p:cNvSpPr txBox="1"/>
          <p:nvPr/>
        </p:nvSpPr>
        <p:spPr>
          <a:xfrm>
            <a:off x="3467241" y="2919579"/>
            <a:ext cx="1361448" cy="15794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000" dirty="0">
                <a:solidFill>
                  <a:schemeClr val="bg2"/>
                </a:solidFill>
              </a:rPr>
              <a:t>VDS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97F600F-9449-014D-8D6D-14F6E127F50A}"/>
              </a:ext>
            </a:extLst>
          </p:cNvPr>
          <p:cNvCxnSpPr>
            <a:cxnSpLocks/>
          </p:cNvCxnSpPr>
          <p:nvPr/>
        </p:nvCxnSpPr>
        <p:spPr bwMode="gray">
          <a:xfrm>
            <a:off x="5182554" y="2637988"/>
            <a:ext cx="1739" cy="407034"/>
          </a:xfrm>
          <a:prstGeom prst="line">
            <a:avLst/>
          </a:prstGeom>
          <a:ln w="25400">
            <a:solidFill>
              <a:srgbClr val="FFC000"/>
            </a:solidFill>
            <a:prstDash val="solid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EAC69D1D-676A-0B49-AE5F-C3944CE2F472}"/>
              </a:ext>
            </a:extLst>
          </p:cNvPr>
          <p:cNvCxnSpPr>
            <a:cxnSpLocks/>
            <a:stCxn id="21" idx="2"/>
            <a:endCxn id="64" idx="0"/>
          </p:cNvCxnSpPr>
          <p:nvPr/>
        </p:nvCxnSpPr>
        <p:spPr bwMode="gray">
          <a:xfrm>
            <a:off x="5185274" y="3385770"/>
            <a:ext cx="1366332" cy="619596"/>
          </a:xfrm>
          <a:prstGeom prst="line">
            <a:avLst/>
          </a:prstGeom>
          <a:ln w="25400" cmpd="sng">
            <a:solidFill>
              <a:srgbClr val="FFC000"/>
            </a:solidFill>
            <a:prstDash val="solid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0CEBF665-62AA-8E47-BC22-89614801B9D8}"/>
              </a:ext>
            </a:extLst>
          </p:cNvPr>
          <p:cNvCxnSpPr>
            <a:cxnSpLocks/>
            <a:stCxn id="21" idx="0"/>
            <a:endCxn id="34" idx="2"/>
          </p:cNvCxnSpPr>
          <p:nvPr/>
        </p:nvCxnSpPr>
        <p:spPr bwMode="gray">
          <a:xfrm flipH="1" flipV="1">
            <a:off x="3120863" y="2644736"/>
            <a:ext cx="2064411" cy="403227"/>
          </a:xfrm>
          <a:prstGeom prst="line">
            <a:avLst/>
          </a:prstGeom>
          <a:ln w="25400">
            <a:solidFill>
              <a:srgbClr val="FFC000"/>
            </a:solidFill>
            <a:prstDash val="sysDot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82926999-D424-0C49-989D-B6FE4C461219}"/>
              </a:ext>
            </a:extLst>
          </p:cNvPr>
          <p:cNvSpPr/>
          <p:nvPr/>
        </p:nvSpPr>
        <p:spPr>
          <a:xfrm>
            <a:off x="2665406" y="2390928"/>
            <a:ext cx="910913" cy="25380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Uplink 1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8BA5280-9DD5-294E-903E-BE6E64D0A78A}"/>
              </a:ext>
            </a:extLst>
          </p:cNvPr>
          <p:cNvSpPr/>
          <p:nvPr/>
        </p:nvSpPr>
        <p:spPr>
          <a:xfrm>
            <a:off x="4729632" y="2390928"/>
            <a:ext cx="905844" cy="253904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Uplink 2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55E6448-9B2D-CD4A-9EA1-838DEA6E596D}"/>
              </a:ext>
            </a:extLst>
          </p:cNvPr>
          <p:cNvSpPr/>
          <p:nvPr/>
        </p:nvSpPr>
        <p:spPr>
          <a:xfrm>
            <a:off x="1412639" y="5144799"/>
            <a:ext cx="684552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VLAN10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C924AE4-7F3C-CC41-89B9-5D260A0814A8}"/>
              </a:ext>
            </a:extLst>
          </p:cNvPr>
          <p:cNvSpPr/>
          <p:nvPr/>
        </p:nvSpPr>
        <p:spPr>
          <a:xfrm>
            <a:off x="747158" y="4681290"/>
            <a:ext cx="665480" cy="232530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1"/>
                </a:solidFill>
              </a:rPr>
              <a:t>TEP-IP-1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0A16F9C-E8CB-8543-8B50-D3C007DFAA48}"/>
              </a:ext>
            </a:extLst>
          </p:cNvPr>
          <p:cNvSpPr/>
          <p:nvPr/>
        </p:nvSpPr>
        <p:spPr>
          <a:xfrm>
            <a:off x="2998146" y="4681290"/>
            <a:ext cx="665480" cy="237728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1"/>
                </a:solidFill>
              </a:rPr>
              <a:t>TEP-IP-2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96D3F8E-A935-1D43-B27E-B01549352B01}"/>
              </a:ext>
            </a:extLst>
          </p:cNvPr>
          <p:cNvGrpSpPr/>
          <p:nvPr/>
        </p:nvGrpSpPr>
        <p:grpSpPr>
          <a:xfrm>
            <a:off x="1975815" y="5488184"/>
            <a:ext cx="462846" cy="453785"/>
            <a:chOff x="1626774" y="3631328"/>
            <a:chExt cx="1187726" cy="1188361"/>
          </a:xfrm>
        </p:grpSpPr>
        <p:sp>
          <p:nvSpPr>
            <p:cNvPr id="40" name="Freeform: Shape 1">
              <a:extLst>
                <a:ext uri="{FF2B5EF4-FFF2-40B4-BE49-F238E27FC236}">
                  <a16:creationId xmlns:a16="http://schemas.microsoft.com/office/drawing/2014/main" id="{15A49115-EE39-CB42-828E-168568137C90}"/>
                </a:ext>
              </a:extLst>
            </p:cNvPr>
            <p:cNvSpPr/>
            <p:nvPr/>
          </p:nvSpPr>
          <p:spPr>
            <a:xfrm>
              <a:off x="1626774" y="3631328"/>
              <a:ext cx="1187726" cy="118836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41" name="Freeform: Shape 2">
              <a:extLst>
                <a:ext uri="{FF2B5EF4-FFF2-40B4-BE49-F238E27FC236}">
                  <a16:creationId xmlns:a16="http://schemas.microsoft.com/office/drawing/2014/main" id="{3592EA7D-D4EA-4249-8A1D-B6171054BDE3}"/>
                </a:ext>
              </a:extLst>
            </p:cNvPr>
            <p:cNvSpPr/>
            <p:nvPr/>
          </p:nvSpPr>
          <p:spPr>
            <a:xfrm>
              <a:off x="2100060" y="3768973"/>
              <a:ext cx="241154" cy="353184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42" name="Freeform: Shape 3">
              <a:extLst>
                <a:ext uri="{FF2B5EF4-FFF2-40B4-BE49-F238E27FC236}">
                  <a16:creationId xmlns:a16="http://schemas.microsoft.com/office/drawing/2014/main" id="{C026DE19-C5AA-B940-ACB5-91DB233B0676}"/>
                </a:ext>
              </a:extLst>
            </p:cNvPr>
            <p:cNvSpPr/>
            <p:nvPr/>
          </p:nvSpPr>
          <p:spPr>
            <a:xfrm>
              <a:off x="2100060" y="4328861"/>
              <a:ext cx="241154" cy="353184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43" name="Freeform: Shape 4">
              <a:extLst>
                <a:ext uri="{FF2B5EF4-FFF2-40B4-BE49-F238E27FC236}">
                  <a16:creationId xmlns:a16="http://schemas.microsoft.com/office/drawing/2014/main" id="{F9D293B8-509D-9543-9C74-3623E11B4507}"/>
                </a:ext>
              </a:extLst>
            </p:cNvPr>
            <p:cNvSpPr/>
            <p:nvPr/>
          </p:nvSpPr>
          <p:spPr>
            <a:xfrm>
              <a:off x="2324213" y="4105153"/>
              <a:ext cx="352661" cy="24080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44" name="Freeform: Shape 5">
              <a:extLst>
                <a:ext uri="{FF2B5EF4-FFF2-40B4-BE49-F238E27FC236}">
                  <a16:creationId xmlns:a16="http://schemas.microsoft.com/office/drawing/2014/main" id="{75A58FA4-5C03-764A-AC19-E8F07E099F5E}"/>
                </a:ext>
              </a:extLst>
            </p:cNvPr>
            <p:cNvSpPr/>
            <p:nvPr/>
          </p:nvSpPr>
          <p:spPr>
            <a:xfrm>
              <a:off x="1764020" y="4105153"/>
              <a:ext cx="353041" cy="24080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EE11927-1917-1C41-922A-15086BE79883}"/>
              </a:ext>
            </a:extLst>
          </p:cNvPr>
          <p:cNvCxnSpPr>
            <a:cxnSpLocks/>
            <a:stCxn id="40" idx="0"/>
            <a:endCxn id="36" idx="2"/>
          </p:cNvCxnSpPr>
          <p:nvPr/>
        </p:nvCxnSpPr>
        <p:spPr bwMode="gray">
          <a:xfrm flipH="1" flipV="1">
            <a:off x="1754915" y="5382527"/>
            <a:ext cx="452323" cy="105657"/>
          </a:xfrm>
          <a:prstGeom prst="line">
            <a:avLst/>
          </a:prstGeom>
          <a:ln w="25400">
            <a:solidFill>
              <a:schemeClr val="accent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>
            <a:extLst>
              <a:ext uri="{FF2B5EF4-FFF2-40B4-BE49-F238E27FC236}">
                <a16:creationId xmlns:a16="http://schemas.microsoft.com/office/drawing/2014/main" id="{A80747C8-CA8E-024E-9A86-9D1C220E0865}"/>
              </a:ext>
            </a:extLst>
          </p:cNvPr>
          <p:cNvSpPr/>
          <p:nvPr/>
        </p:nvSpPr>
        <p:spPr>
          <a:xfrm>
            <a:off x="245806" y="2294875"/>
            <a:ext cx="7829806" cy="3877325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6286A61-E395-7A4E-8F13-A0D77AA4AA78}"/>
              </a:ext>
            </a:extLst>
          </p:cNvPr>
          <p:cNvSpPr txBox="1"/>
          <p:nvPr/>
        </p:nvSpPr>
        <p:spPr>
          <a:xfrm>
            <a:off x="570577" y="6021560"/>
            <a:ext cx="918163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000" dirty="0"/>
              <a:t>ESXi Host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49FBBFC-A6B0-C14C-B366-8694E97D11F4}"/>
              </a:ext>
            </a:extLst>
          </p:cNvPr>
          <p:cNvSpPr/>
          <p:nvPr/>
        </p:nvSpPr>
        <p:spPr>
          <a:xfrm>
            <a:off x="4404758" y="4805168"/>
            <a:ext cx="3388347" cy="450981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N-VDS-01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210AF12-45F1-FB42-B056-D158D2CCB99D}"/>
              </a:ext>
            </a:extLst>
          </p:cNvPr>
          <p:cNvSpPr/>
          <p:nvPr/>
        </p:nvSpPr>
        <p:spPr>
          <a:xfrm>
            <a:off x="5298840" y="4678247"/>
            <a:ext cx="665480" cy="23772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Uplink-1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3DBAE6ED-E2DE-C049-B6C8-14671C634D1C}"/>
              </a:ext>
            </a:extLst>
          </p:cNvPr>
          <p:cNvSpPr/>
          <p:nvPr/>
        </p:nvSpPr>
        <p:spPr>
          <a:xfrm>
            <a:off x="6213233" y="4679639"/>
            <a:ext cx="665480" cy="23772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Uplink-2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4821BDA4-82F1-FC40-9957-9929D829A6F7}"/>
              </a:ext>
            </a:extLst>
          </p:cNvPr>
          <p:cNvSpPr/>
          <p:nvPr/>
        </p:nvSpPr>
        <p:spPr>
          <a:xfrm>
            <a:off x="4627725" y="4679639"/>
            <a:ext cx="665480" cy="232530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1"/>
                </a:solidFill>
              </a:rPr>
              <a:t>TEP-IP-1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71263498-15AC-6247-ADCC-A5A1A592C53C}"/>
              </a:ext>
            </a:extLst>
          </p:cNvPr>
          <p:cNvSpPr/>
          <p:nvPr/>
        </p:nvSpPr>
        <p:spPr>
          <a:xfrm>
            <a:off x="6878713" y="4679639"/>
            <a:ext cx="665480" cy="237728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1"/>
                </a:solidFill>
              </a:rPr>
              <a:t>TEP-IP-2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3DC556F-0447-FE46-A0BC-B5A53782ECF6}"/>
              </a:ext>
            </a:extLst>
          </p:cNvPr>
          <p:cNvSpPr txBox="1"/>
          <p:nvPr/>
        </p:nvSpPr>
        <p:spPr>
          <a:xfrm>
            <a:off x="1007751" y="5636300"/>
            <a:ext cx="968064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000" dirty="0"/>
              <a:t>Tier-0 (DOWN)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169934A4-226B-0A4B-B31A-2CE318037824}"/>
              </a:ext>
            </a:extLst>
          </p:cNvPr>
          <p:cNvCxnSpPr>
            <a:cxnSpLocks/>
            <a:endCxn id="14" idx="2"/>
          </p:cNvCxnSpPr>
          <p:nvPr/>
        </p:nvCxnSpPr>
        <p:spPr bwMode="gray">
          <a:xfrm flipV="1">
            <a:off x="1751013" y="4917626"/>
            <a:ext cx="0" cy="230906"/>
          </a:xfrm>
          <a:prstGeom prst="line">
            <a:avLst/>
          </a:prstGeom>
          <a:ln w="25400">
            <a:solidFill>
              <a:schemeClr val="accent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324958EC-7C99-CD4A-A77A-7653AA388D88}"/>
              </a:ext>
            </a:extLst>
          </p:cNvPr>
          <p:cNvCxnSpPr>
            <a:cxnSpLocks/>
            <a:stCxn id="15" idx="2"/>
          </p:cNvCxnSpPr>
          <p:nvPr/>
        </p:nvCxnSpPr>
        <p:spPr bwMode="gray">
          <a:xfrm flipH="1">
            <a:off x="2665405" y="4919018"/>
            <a:ext cx="1" cy="224130"/>
          </a:xfrm>
          <a:prstGeom prst="line">
            <a:avLst/>
          </a:prstGeom>
          <a:ln w="25400">
            <a:solidFill>
              <a:srgbClr val="92D05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7F6596A5-6EF7-4349-8DFB-8DECB041B2EC}"/>
              </a:ext>
            </a:extLst>
          </p:cNvPr>
          <p:cNvCxnSpPr>
            <a:cxnSpLocks/>
            <a:stCxn id="49" idx="2"/>
          </p:cNvCxnSpPr>
          <p:nvPr/>
        </p:nvCxnSpPr>
        <p:spPr bwMode="gray">
          <a:xfrm>
            <a:off x="5631580" y="4915975"/>
            <a:ext cx="0" cy="230979"/>
          </a:xfrm>
          <a:prstGeom prst="line">
            <a:avLst/>
          </a:prstGeom>
          <a:ln w="25400">
            <a:solidFill>
              <a:schemeClr val="accent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37027C15-602D-D545-9048-3C2C101FBDE7}"/>
              </a:ext>
            </a:extLst>
          </p:cNvPr>
          <p:cNvCxnSpPr>
            <a:cxnSpLocks/>
            <a:endCxn id="50" idx="2"/>
          </p:cNvCxnSpPr>
          <p:nvPr/>
        </p:nvCxnSpPr>
        <p:spPr bwMode="gray">
          <a:xfrm flipV="1">
            <a:off x="6545972" y="4917367"/>
            <a:ext cx="1" cy="235271"/>
          </a:xfrm>
          <a:prstGeom prst="line">
            <a:avLst/>
          </a:prstGeom>
          <a:ln w="25400">
            <a:solidFill>
              <a:schemeClr val="accent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CEF1BF7B-5FCC-1640-B15A-2979571966E9}"/>
              </a:ext>
            </a:extLst>
          </p:cNvPr>
          <p:cNvSpPr/>
          <p:nvPr/>
        </p:nvSpPr>
        <p:spPr>
          <a:xfrm>
            <a:off x="524193" y="4005366"/>
            <a:ext cx="665479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eth0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46B66A0E-872C-2348-9F6C-878DB0F058A5}"/>
              </a:ext>
            </a:extLst>
          </p:cNvPr>
          <p:cNvSpPr/>
          <p:nvPr/>
        </p:nvSpPr>
        <p:spPr>
          <a:xfrm>
            <a:off x="3247060" y="4005366"/>
            <a:ext cx="665479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fp-eth2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6993CB7D-45CA-EC4E-BBEB-390495A952CC}"/>
              </a:ext>
            </a:extLst>
          </p:cNvPr>
          <p:cNvSpPr/>
          <p:nvPr/>
        </p:nvSpPr>
        <p:spPr>
          <a:xfrm>
            <a:off x="4410392" y="4005366"/>
            <a:ext cx="665479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eth0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DCC4FDB8-CC18-1743-BAA7-D7FB2D060540}"/>
              </a:ext>
            </a:extLst>
          </p:cNvPr>
          <p:cNvSpPr/>
          <p:nvPr/>
        </p:nvSpPr>
        <p:spPr>
          <a:xfrm>
            <a:off x="7133259" y="4005366"/>
            <a:ext cx="665479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fp-eth2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E2B58AC8-F66D-D74A-B61C-D24E4A3AF9AF}"/>
              </a:ext>
            </a:extLst>
          </p:cNvPr>
          <p:cNvSpPr/>
          <p:nvPr/>
        </p:nvSpPr>
        <p:spPr>
          <a:xfrm>
            <a:off x="1418273" y="4005366"/>
            <a:ext cx="665480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fp-eth0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75CAFA25-3831-4843-9F54-BEB2AAE24944}"/>
              </a:ext>
            </a:extLst>
          </p:cNvPr>
          <p:cNvSpPr/>
          <p:nvPr/>
        </p:nvSpPr>
        <p:spPr>
          <a:xfrm>
            <a:off x="2332667" y="4005366"/>
            <a:ext cx="665479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fp-eth1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52CD52DD-DBA9-5F4D-9362-4AEF81084E30}"/>
              </a:ext>
            </a:extLst>
          </p:cNvPr>
          <p:cNvSpPr/>
          <p:nvPr/>
        </p:nvSpPr>
        <p:spPr>
          <a:xfrm>
            <a:off x="6218866" y="4005366"/>
            <a:ext cx="665479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fp-eth1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57CED5CA-6869-A24F-B2B3-2E419F9A0441}"/>
              </a:ext>
            </a:extLst>
          </p:cNvPr>
          <p:cNvSpPr/>
          <p:nvPr/>
        </p:nvSpPr>
        <p:spPr>
          <a:xfrm>
            <a:off x="5304472" y="4005366"/>
            <a:ext cx="665480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fp-eth0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FE4218FD-D9D1-E44C-A2EF-685F6B4BB87C}"/>
              </a:ext>
            </a:extLst>
          </p:cNvPr>
          <p:cNvCxnSpPr>
            <a:cxnSpLocks/>
          </p:cNvCxnSpPr>
          <p:nvPr/>
        </p:nvCxnSpPr>
        <p:spPr bwMode="gray">
          <a:xfrm flipV="1">
            <a:off x="6551604" y="4249945"/>
            <a:ext cx="5632" cy="435153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7" name="Graphic 66">
            <a:extLst>
              <a:ext uri="{FF2B5EF4-FFF2-40B4-BE49-F238E27FC236}">
                <a16:creationId xmlns:a16="http://schemas.microsoft.com/office/drawing/2014/main" id="{2800127E-AE22-3C46-8BB7-DBA0ADA895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94014" y="1603796"/>
            <a:ext cx="457198" cy="450940"/>
          </a:xfrm>
          <a:prstGeom prst="rect">
            <a:avLst/>
          </a:prstGeom>
        </p:spPr>
      </p:pic>
      <p:pic>
        <p:nvPicPr>
          <p:cNvPr id="68" name="Graphic 67">
            <a:extLst>
              <a:ext uri="{FF2B5EF4-FFF2-40B4-BE49-F238E27FC236}">
                <a16:creationId xmlns:a16="http://schemas.microsoft.com/office/drawing/2014/main" id="{D82645C2-2E94-BA4B-9D86-A1E9BA5392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55486" y="1606039"/>
            <a:ext cx="457198" cy="450940"/>
          </a:xfrm>
          <a:prstGeom prst="rect">
            <a:avLst/>
          </a:prstGeom>
        </p:spPr>
      </p:pic>
      <p:sp>
        <p:nvSpPr>
          <p:cNvPr id="71" name="TextBox 70">
            <a:extLst>
              <a:ext uri="{FF2B5EF4-FFF2-40B4-BE49-F238E27FC236}">
                <a16:creationId xmlns:a16="http://schemas.microsoft.com/office/drawing/2014/main" id="{3E778039-81BA-8640-9C00-A48731458979}"/>
              </a:ext>
            </a:extLst>
          </p:cNvPr>
          <p:cNvSpPr txBox="1"/>
          <p:nvPr/>
        </p:nvSpPr>
        <p:spPr>
          <a:xfrm>
            <a:off x="603681" y="1904500"/>
            <a:ext cx="1443176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800" dirty="0">
                <a:solidFill>
                  <a:schemeClr val="accent2"/>
                </a:solidFill>
              </a:rPr>
              <a:t>Uplink configured as a trunk</a:t>
            </a:r>
            <a:endParaRPr lang="en-US" sz="800" dirty="0">
              <a:solidFill>
                <a:schemeClr val="tx2"/>
              </a:solidFill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BE3F4028-4F28-5043-B1E8-BEAEF4453CE4}"/>
              </a:ext>
            </a:extLst>
          </p:cNvPr>
          <p:cNvSpPr txBox="1"/>
          <p:nvPr/>
        </p:nvSpPr>
        <p:spPr>
          <a:xfrm>
            <a:off x="6059230" y="1901371"/>
            <a:ext cx="1443176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800" dirty="0">
                <a:solidFill>
                  <a:schemeClr val="accent2"/>
                </a:solidFill>
              </a:rPr>
              <a:t>Uplink configured as a trunk</a:t>
            </a:r>
            <a:endParaRPr lang="en-US" sz="800" dirty="0">
              <a:solidFill>
                <a:schemeClr val="tx2"/>
              </a:solidFill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D6C7F439-0F4B-A749-A3DA-BD5B0CDCFC73}"/>
              </a:ext>
            </a:extLst>
          </p:cNvPr>
          <p:cNvSpPr/>
          <p:nvPr/>
        </p:nvSpPr>
        <p:spPr>
          <a:xfrm>
            <a:off x="2330392" y="5149592"/>
            <a:ext cx="684552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VLAN13</a:t>
            </a:r>
          </a:p>
        </p:txBody>
      </p: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D0EE15CD-BF70-B047-B908-0119E52E09D8}"/>
              </a:ext>
            </a:extLst>
          </p:cNvPr>
          <p:cNvCxnSpPr>
            <a:cxnSpLocks/>
            <a:endCxn id="77" idx="2"/>
          </p:cNvCxnSpPr>
          <p:nvPr/>
        </p:nvCxnSpPr>
        <p:spPr bwMode="gray">
          <a:xfrm flipV="1">
            <a:off x="2203124" y="5387320"/>
            <a:ext cx="469544" cy="89316"/>
          </a:xfrm>
          <a:prstGeom prst="line">
            <a:avLst/>
          </a:prstGeom>
          <a:ln w="25400">
            <a:solidFill>
              <a:srgbClr val="92D05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8A118BA7-9BC5-224A-B42E-38BEC640E1B5}"/>
              </a:ext>
            </a:extLst>
          </p:cNvPr>
          <p:cNvSpPr txBox="1"/>
          <p:nvPr/>
        </p:nvSpPr>
        <p:spPr>
          <a:xfrm>
            <a:off x="4259953" y="5789621"/>
            <a:ext cx="918163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000" dirty="0"/>
              <a:t>Edge-02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1B31EA0B-B1FD-3841-8097-370DCF3F7318}"/>
              </a:ext>
            </a:extLst>
          </p:cNvPr>
          <p:cNvSpPr/>
          <p:nvPr/>
        </p:nvSpPr>
        <p:spPr>
          <a:xfrm>
            <a:off x="5296939" y="5143228"/>
            <a:ext cx="684552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VLAN11</a:t>
            </a:r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A0F94FE6-EEFF-FA45-8670-9C3B5E4BE468}"/>
              </a:ext>
            </a:extLst>
          </p:cNvPr>
          <p:cNvGrpSpPr/>
          <p:nvPr/>
        </p:nvGrpSpPr>
        <p:grpSpPr>
          <a:xfrm>
            <a:off x="5860115" y="5486613"/>
            <a:ext cx="462846" cy="453785"/>
            <a:chOff x="1626774" y="3631328"/>
            <a:chExt cx="1187726" cy="1188361"/>
          </a:xfrm>
        </p:grpSpPr>
        <p:sp>
          <p:nvSpPr>
            <p:cNvPr id="82" name="Freeform: Shape 1">
              <a:extLst>
                <a:ext uri="{FF2B5EF4-FFF2-40B4-BE49-F238E27FC236}">
                  <a16:creationId xmlns:a16="http://schemas.microsoft.com/office/drawing/2014/main" id="{96740431-C33D-7F49-ABCD-AFA1114DDDE9}"/>
                </a:ext>
              </a:extLst>
            </p:cNvPr>
            <p:cNvSpPr/>
            <p:nvPr/>
          </p:nvSpPr>
          <p:spPr>
            <a:xfrm>
              <a:off x="1626774" y="3631328"/>
              <a:ext cx="1187726" cy="118836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83" name="Freeform: Shape 2">
              <a:extLst>
                <a:ext uri="{FF2B5EF4-FFF2-40B4-BE49-F238E27FC236}">
                  <a16:creationId xmlns:a16="http://schemas.microsoft.com/office/drawing/2014/main" id="{598D713C-DB1E-B14B-B75C-F5CB332C594A}"/>
                </a:ext>
              </a:extLst>
            </p:cNvPr>
            <p:cNvSpPr/>
            <p:nvPr/>
          </p:nvSpPr>
          <p:spPr>
            <a:xfrm>
              <a:off x="2100060" y="3768973"/>
              <a:ext cx="241154" cy="353184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84" name="Freeform: Shape 3">
              <a:extLst>
                <a:ext uri="{FF2B5EF4-FFF2-40B4-BE49-F238E27FC236}">
                  <a16:creationId xmlns:a16="http://schemas.microsoft.com/office/drawing/2014/main" id="{F88EBC57-8E90-CD4D-96AE-580EA7D6A886}"/>
                </a:ext>
              </a:extLst>
            </p:cNvPr>
            <p:cNvSpPr/>
            <p:nvPr/>
          </p:nvSpPr>
          <p:spPr>
            <a:xfrm>
              <a:off x="2100060" y="4328861"/>
              <a:ext cx="241154" cy="353184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85" name="Freeform: Shape 4">
              <a:extLst>
                <a:ext uri="{FF2B5EF4-FFF2-40B4-BE49-F238E27FC236}">
                  <a16:creationId xmlns:a16="http://schemas.microsoft.com/office/drawing/2014/main" id="{84263685-C4CE-404A-A456-E37EA336F4B8}"/>
                </a:ext>
              </a:extLst>
            </p:cNvPr>
            <p:cNvSpPr/>
            <p:nvPr/>
          </p:nvSpPr>
          <p:spPr>
            <a:xfrm>
              <a:off x="2324213" y="4105153"/>
              <a:ext cx="352661" cy="24080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86" name="Freeform: Shape 5">
              <a:extLst>
                <a:ext uri="{FF2B5EF4-FFF2-40B4-BE49-F238E27FC236}">
                  <a16:creationId xmlns:a16="http://schemas.microsoft.com/office/drawing/2014/main" id="{72F91657-6B8E-7246-B5A8-8758002EACC0}"/>
                </a:ext>
              </a:extLst>
            </p:cNvPr>
            <p:cNvSpPr/>
            <p:nvPr/>
          </p:nvSpPr>
          <p:spPr>
            <a:xfrm>
              <a:off x="1764020" y="4105153"/>
              <a:ext cx="353041" cy="24080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96A01DEA-35F8-D848-BBFB-FD7609C90823}"/>
              </a:ext>
            </a:extLst>
          </p:cNvPr>
          <p:cNvCxnSpPr>
            <a:cxnSpLocks/>
            <a:stCxn id="82" idx="0"/>
            <a:endCxn id="80" idx="2"/>
          </p:cNvCxnSpPr>
          <p:nvPr/>
        </p:nvCxnSpPr>
        <p:spPr bwMode="gray">
          <a:xfrm flipH="1" flipV="1">
            <a:off x="5639215" y="5380956"/>
            <a:ext cx="452323" cy="105657"/>
          </a:xfrm>
          <a:prstGeom prst="line">
            <a:avLst/>
          </a:prstGeom>
          <a:ln w="25400">
            <a:solidFill>
              <a:schemeClr val="accent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5DE38498-7810-894E-9C44-2171FA4CD3A7}"/>
              </a:ext>
            </a:extLst>
          </p:cNvPr>
          <p:cNvSpPr txBox="1"/>
          <p:nvPr/>
        </p:nvSpPr>
        <p:spPr>
          <a:xfrm>
            <a:off x="5250771" y="5634729"/>
            <a:ext cx="609343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000" dirty="0"/>
              <a:t>Tier-0 (A)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A1AD2E16-1519-E646-88B5-F46AEA37FD06}"/>
              </a:ext>
            </a:extLst>
          </p:cNvPr>
          <p:cNvSpPr/>
          <p:nvPr/>
        </p:nvSpPr>
        <p:spPr>
          <a:xfrm>
            <a:off x="6214692" y="5148021"/>
            <a:ext cx="684552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VLAN12</a:t>
            </a:r>
          </a:p>
        </p:txBody>
      </p: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D77A86E1-89BF-A54B-94E8-5E95C063B6D8}"/>
              </a:ext>
            </a:extLst>
          </p:cNvPr>
          <p:cNvCxnSpPr>
            <a:cxnSpLocks/>
            <a:endCxn id="89" idx="2"/>
          </p:cNvCxnSpPr>
          <p:nvPr/>
        </p:nvCxnSpPr>
        <p:spPr bwMode="gray">
          <a:xfrm flipV="1">
            <a:off x="6087424" y="5385749"/>
            <a:ext cx="469544" cy="89316"/>
          </a:xfrm>
          <a:prstGeom prst="line">
            <a:avLst/>
          </a:prstGeom>
          <a:ln w="25400">
            <a:solidFill>
              <a:srgbClr val="92D05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>
            <a:extLst>
              <a:ext uri="{FF2B5EF4-FFF2-40B4-BE49-F238E27FC236}">
                <a16:creationId xmlns:a16="http://schemas.microsoft.com/office/drawing/2014/main" id="{CC96B6B0-282B-C349-96C7-885389FAABA8}"/>
              </a:ext>
            </a:extLst>
          </p:cNvPr>
          <p:cNvSpPr txBox="1"/>
          <p:nvPr/>
        </p:nvSpPr>
        <p:spPr>
          <a:xfrm>
            <a:off x="614185" y="1777583"/>
            <a:ext cx="1443176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800" dirty="0">
                <a:solidFill>
                  <a:srgbClr val="FFC000"/>
                </a:solidFill>
              </a:rPr>
              <a:t>VLAN 300 </a:t>
            </a:r>
            <a:r>
              <a:rPr lang="en-US" sz="800" dirty="0">
                <a:solidFill>
                  <a:schemeClr val="tx2"/>
                </a:solidFill>
              </a:rPr>
              <a:t>– Service Interface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20D9CDC5-74E4-B349-97CA-2A2DBF1D0687}"/>
              </a:ext>
            </a:extLst>
          </p:cNvPr>
          <p:cNvSpPr txBox="1"/>
          <p:nvPr/>
        </p:nvSpPr>
        <p:spPr>
          <a:xfrm>
            <a:off x="6059230" y="1773637"/>
            <a:ext cx="1443176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800" dirty="0">
                <a:solidFill>
                  <a:srgbClr val="FFC000"/>
                </a:solidFill>
              </a:rPr>
              <a:t>VLAN 300 </a:t>
            </a:r>
            <a:r>
              <a:rPr lang="en-US" sz="800" dirty="0">
                <a:solidFill>
                  <a:schemeClr val="tx2"/>
                </a:solidFill>
              </a:rPr>
              <a:t>– Service Interface</a:t>
            </a:r>
          </a:p>
        </p:txBody>
      </p: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4CE134BB-3663-3B4B-88DC-58FF1E6C06F2}"/>
              </a:ext>
            </a:extLst>
          </p:cNvPr>
          <p:cNvCxnSpPr>
            <a:cxnSpLocks/>
            <a:stCxn id="40" idx="3"/>
            <a:endCxn id="100" idx="2"/>
          </p:cNvCxnSpPr>
          <p:nvPr/>
        </p:nvCxnSpPr>
        <p:spPr bwMode="gray">
          <a:xfrm flipV="1">
            <a:off x="2438661" y="5388240"/>
            <a:ext cx="968065" cy="326837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36922616-9523-B846-87B5-0B4D8D62ABC0}"/>
              </a:ext>
            </a:extLst>
          </p:cNvPr>
          <p:cNvCxnSpPr>
            <a:cxnSpLocks/>
            <a:stCxn id="15" idx="2"/>
            <a:endCxn id="100" idx="0"/>
          </p:cNvCxnSpPr>
          <p:nvPr/>
        </p:nvCxnSpPr>
        <p:spPr bwMode="gray">
          <a:xfrm>
            <a:off x="2665406" y="4919018"/>
            <a:ext cx="741320" cy="231494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Rectangle 99">
            <a:extLst>
              <a:ext uri="{FF2B5EF4-FFF2-40B4-BE49-F238E27FC236}">
                <a16:creationId xmlns:a16="http://schemas.microsoft.com/office/drawing/2014/main" id="{EFDAF0B0-8771-1646-B938-870FFA2DB147}"/>
              </a:ext>
            </a:extLst>
          </p:cNvPr>
          <p:cNvSpPr/>
          <p:nvPr/>
        </p:nvSpPr>
        <p:spPr>
          <a:xfrm>
            <a:off x="3064450" y="5150512"/>
            <a:ext cx="684552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VLAN300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8B4BF670-7B76-8644-B729-8D337207AFE0}"/>
              </a:ext>
            </a:extLst>
          </p:cNvPr>
          <p:cNvCxnSpPr>
            <a:cxnSpLocks/>
            <a:endCxn id="103" idx="2"/>
          </p:cNvCxnSpPr>
          <p:nvPr/>
        </p:nvCxnSpPr>
        <p:spPr bwMode="gray">
          <a:xfrm flipV="1">
            <a:off x="6329411" y="5383471"/>
            <a:ext cx="968065" cy="326837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A7B17821-068F-CE45-9B85-B3438FAA8EA4}"/>
              </a:ext>
            </a:extLst>
          </p:cNvPr>
          <p:cNvCxnSpPr>
            <a:cxnSpLocks/>
            <a:endCxn id="103" idx="0"/>
          </p:cNvCxnSpPr>
          <p:nvPr/>
        </p:nvCxnSpPr>
        <p:spPr bwMode="gray">
          <a:xfrm>
            <a:off x="6556156" y="4914249"/>
            <a:ext cx="741320" cy="231494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974A26A-283A-7843-A629-85B134FC038E}"/>
              </a:ext>
            </a:extLst>
          </p:cNvPr>
          <p:cNvSpPr/>
          <p:nvPr/>
        </p:nvSpPr>
        <p:spPr>
          <a:xfrm>
            <a:off x="6955200" y="5145743"/>
            <a:ext cx="684552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VLAN300</a:t>
            </a: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055B5423-51EA-0848-8D34-BCABD820E682}"/>
              </a:ext>
            </a:extLst>
          </p:cNvPr>
          <p:cNvCxnSpPr>
            <a:cxnSpLocks/>
          </p:cNvCxnSpPr>
          <p:nvPr/>
        </p:nvCxnSpPr>
        <p:spPr bwMode="gray">
          <a:xfrm flipH="1">
            <a:off x="383573" y="4144492"/>
            <a:ext cx="3655392" cy="1795671"/>
          </a:xfrm>
          <a:prstGeom prst="line">
            <a:avLst/>
          </a:prstGeom>
          <a:ln w="63500">
            <a:solidFill>
              <a:srgbClr val="FF0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5BDB955E-C420-364C-AA04-64A7FE9A2FF1}"/>
              </a:ext>
            </a:extLst>
          </p:cNvPr>
          <p:cNvCxnSpPr>
            <a:cxnSpLocks/>
          </p:cNvCxnSpPr>
          <p:nvPr/>
        </p:nvCxnSpPr>
        <p:spPr bwMode="gray">
          <a:xfrm>
            <a:off x="379412" y="4119190"/>
            <a:ext cx="3656212" cy="1821208"/>
          </a:xfrm>
          <a:prstGeom prst="line">
            <a:avLst/>
          </a:prstGeom>
          <a:ln w="63500">
            <a:solidFill>
              <a:srgbClr val="FF0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Freeform 95" descr="Add short text in all caps here to call attention, like NEW! or UPDATED.">
            <a:extLst>
              <a:ext uri="{FF2B5EF4-FFF2-40B4-BE49-F238E27FC236}">
                <a16:creationId xmlns:a16="http://schemas.microsoft.com/office/drawing/2014/main" id="{DF8EB496-AFDC-6A49-80BA-28FF7AE7260E}"/>
              </a:ext>
            </a:extLst>
          </p:cNvPr>
          <p:cNvSpPr/>
          <p:nvPr/>
        </p:nvSpPr>
        <p:spPr bwMode="gray">
          <a:xfrm flipH="1">
            <a:off x="9428266" y="458718"/>
            <a:ext cx="2760559" cy="455682"/>
          </a:xfrm>
          <a:custGeom>
            <a:avLst/>
            <a:gdLst>
              <a:gd name="connsiteX0" fmla="*/ 2304877 w 2760559"/>
              <a:gd name="connsiteY0" fmla="*/ 0 h 455682"/>
              <a:gd name="connsiteX1" fmla="*/ 0 w 2760559"/>
              <a:gd name="connsiteY1" fmla="*/ 0 h 455682"/>
              <a:gd name="connsiteX2" fmla="*/ 0 w 2760559"/>
              <a:gd name="connsiteY2" fmla="*/ 455682 h 455682"/>
              <a:gd name="connsiteX3" fmla="*/ 2760559 w 2760559"/>
              <a:gd name="connsiteY3" fmla="*/ 455682 h 455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0559" h="455682">
                <a:moveTo>
                  <a:pt x="2304877" y="0"/>
                </a:moveTo>
                <a:lnTo>
                  <a:pt x="0" y="0"/>
                </a:lnTo>
                <a:lnTo>
                  <a:pt x="0" y="455682"/>
                </a:lnTo>
                <a:lnTo>
                  <a:pt x="2760559" y="455682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5760" tIns="45720" rIns="18288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dirty="0"/>
              <a:t>EDGE FAILURE</a:t>
            </a:r>
          </a:p>
        </p:txBody>
      </p:sp>
      <p:grpSp>
        <p:nvGrpSpPr>
          <p:cNvPr id="97" name="Group 96" descr="Warning&#13;&#10;">
            <a:extLst>
              <a:ext uri="{FF2B5EF4-FFF2-40B4-BE49-F238E27FC236}">
                <a16:creationId xmlns:a16="http://schemas.microsoft.com/office/drawing/2014/main" id="{E68BBFF8-8AA1-7544-8765-4DEC034A15FE}"/>
              </a:ext>
            </a:extLst>
          </p:cNvPr>
          <p:cNvGrpSpPr/>
          <p:nvPr/>
        </p:nvGrpSpPr>
        <p:grpSpPr>
          <a:xfrm>
            <a:off x="11031330" y="960367"/>
            <a:ext cx="556924" cy="493003"/>
            <a:chOff x="549345" y="716792"/>
            <a:chExt cx="556924" cy="493003"/>
          </a:xfrm>
        </p:grpSpPr>
        <p:sp>
          <p:nvSpPr>
            <p:cNvPr id="104" name="Picture Placeholder 74">
              <a:extLst>
                <a:ext uri="{FF2B5EF4-FFF2-40B4-BE49-F238E27FC236}">
                  <a16:creationId xmlns:a16="http://schemas.microsoft.com/office/drawing/2014/main" id="{A26BE4F7-1169-AD40-8839-AA4ECA4A87C9}"/>
                </a:ext>
              </a:extLst>
            </p:cNvPr>
            <p:cNvSpPr/>
            <p:nvPr/>
          </p:nvSpPr>
          <p:spPr>
            <a:xfrm>
              <a:off x="793562" y="826082"/>
              <a:ext cx="63246" cy="331535"/>
            </a:xfrm>
            <a:custGeom>
              <a:avLst/>
              <a:gdLst>
                <a:gd name="connsiteX0" fmla="*/ 6 w 63246"/>
                <a:gd name="connsiteY0" fmla="*/ 299280 h 331535"/>
                <a:gd name="connsiteX1" fmla="*/ 32255 w 63246"/>
                <a:gd name="connsiteY1" fmla="*/ 268296 h 331535"/>
                <a:gd name="connsiteX2" fmla="*/ 63240 w 63246"/>
                <a:gd name="connsiteY2" fmla="*/ 300545 h 331535"/>
                <a:gd name="connsiteX3" fmla="*/ 31629 w 63246"/>
                <a:gd name="connsiteY3" fmla="*/ 331536 h 331535"/>
                <a:gd name="connsiteX4" fmla="*/ 0 w 63246"/>
                <a:gd name="connsiteY4" fmla="*/ 299919 h 331535"/>
                <a:gd name="connsiteX5" fmla="*/ 6 w 63246"/>
                <a:gd name="connsiteY5" fmla="*/ 299280 h 331535"/>
                <a:gd name="connsiteX6" fmla="*/ 4750 w 63246"/>
                <a:gd name="connsiteY6" fmla="*/ 0 h 331535"/>
                <a:gd name="connsiteX7" fmla="*/ 60280 w 63246"/>
                <a:gd name="connsiteY7" fmla="*/ 0 h 331535"/>
                <a:gd name="connsiteX8" fmla="*/ 48390 w 63246"/>
                <a:gd name="connsiteY8" fmla="*/ 226737 h 331535"/>
                <a:gd name="connsiteX9" fmla="*/ 16134 w 63246"/>
                <a:gd name="connsiteY9" fmla="*/ 226737 h 331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246" h="331535">
                  <a:moveTo>
                    <a:pt x="6" y="299280"/>
                  </a:moveTo>
                  <a:cubicBezTo>
                    <a:pt x="355" y="281818"/>
                    <a:pt x="14794" y="267947"/>
                    <a:pt x="32255" y="268296"/>
                  </a:cubicBezTo>
                  <a:cubicBezTo>
                    <a:pt x="49717" y="268645"/>
                    <a:pt x="63589" y="283083"/>
                    <a:pt x="63240" y="300545"/>
                  </a:cubicBezTo>
                  <a:cubicBezTo>
                    <a:pt x="62896" y="317757"/>
                    <a:pt x="48846" y="331532"/>
                    <a:pt x="31629" y="331536"/>
                  </a:cubicBezTo>
                  <a:cubicBezTo>
                    <a:pt x="14165" y="331539"/>
                    <a:pt x="4" y="317384"/>
                    <a:pt x="0" y="299919"/>
                  </a:cubicBezTo>
                  <a:cubicBezTo>
                    <a:pt x="0" y="299706"/>
                    <a:pt x="2" y="299493"/>
                    <a:pt x="6" y="299280"/>
                  </a:cubicBezTo>
                  <a:close/>
                  <a:moveTo>
                    <a:pt x="4750" y="0"/>
                  </a:moveTo>
                  <a:lnTo>
                    <a:pt x="60280" y="0"/>
                  </a:lnTo>
                  <a:lnTo>
                    <a:pt x="48390" y="226737"/>
                  </a:lnTo>
                  <a:lnTo>
                    <a:pt x="16134" y="226737"/>
                  </a:lnTo>
                  <a:close/>
                </a:path>
              </a:pathLst>
            </a:custGeom>
            <a:solidFill>
              <a:schemeClr val="accent2"/>
            </a:solidFill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Picture Placeholder 74">
              <a:extLst>
                <a:ext uri="{FF2B5EF4-FFF2-40B4-BE49-F238E27FC236}">
                  <a16:creationId xmlns:a16="http://schemas.microsoft.com/office/drawing/2014/main" id="{CC910041-3AE3-E043-844C-3FA9FD308B85}"/>
                </a:ext>
              </a:extLst>
            </p:cNvPr>
            <p:cNvSpPr/>
            <p:nvPr/>
          </p:nvSpPr>
          <p:spPr>
            <a:xfrm>
              <a:off x="549345" y="716792"/>
              <a:ext cx="556924" cy="493003"/>
            </a:xfrm>
            <a:custGeom>
              <a:avLst/>
              <a:gdLst>
                <a:gd name="connsiteX0" fmla="*/ 278440 w 556924"/>
                <a:gd name="connsiteY0" fmla="*/ 15813 h 493003"/>
                <a:gd name="connsiteX1" fmla="*/ 298616 w 556924"/>
                <a:gd name="connsiteY1" fmla="*/ 27513 h 493003"/>
                <a:gd name="connsiteX2" fmla="*/ 418340 w 556924"/>
                <a:gd name="connsiteY2" fmla="*/ 234644 h 493003"/>
                <a:gd name="connsiteX3" fmla="*/ 537749 w 556924"/>
                <a:gd name="connsiteY3" fmla="*/ 441838 h 493003"/>
                <a:gd name="connsiteX4" fmla="*/ 529084 w 556924"/>
                <a:gd name="connsiteY4" fmla="*/ 473777 h 493003"/>
                <a:gd name="connsiteX5" fmla="*/ 517510 w 556924"/>
                <a:gd name="connsiteY5" fmla="*/ 476876 h 493003"/>
                <a:gd name="connsiteX6" fmla="*/ 39307 w 556924"/>
                <a:gd name="connsiteY6" fmla="*/ 476876 h 493003"/>
                <a:gd name="connsiteX7" fmla="*/ 16033 w 556924"/>
                <a:gd name="connsiteY7" fmla="*/ 453348 h 493003"/>
                <a:gd name="connsiteX8" fmla="*/ 19132 w 556924"/>
                <a:gd name="connsiteY8" fmla="*/ 441838 h 493003"/>
                <a:gd name="connsiteX9" fmla="*/ 138730 w 556924"/>
                <a:gd name="connsiteY9" fmla="*/ 234644 h 493003"/>
                <a:gd name="connsiteX10" fmla="*/ 258328 w 556924"/>
                <a:gd name="connsiteY10" fmla="*/ 27513 h 493003"/>
                <a:gd name="connsiteX11" fmla="*/ 278440 w 556924"/>
                <a:gd name="connsiteY11" fmla="*/ 15813 h 493003"/>
                <a:gd name="connsiteX12" fmla="*/ 278440 w 556924"/>
                <a:gd name="connsiteY12" fmla="*/ 1 h 493003"/>
                <a:gd name="connsiteX13" fmla="*/ 244477 w 556924"/>
                <a:gd name="connsiteY13" fmla="*/ 19607 h 493003"/>
                <a:gd name="connsiteX14" fmla="*/ 125005 w 556924"/>
                <a:gd name="connsiteY14" fmla="*/ 226738 h 493003"/>
                <a:gd name="connsiteX15" fmla="*/ 5407 w 556924"/>
                <a:gd name="connsiteY15" fmla="*/ 433932 h 493003"/>
                <a:gd name="connsiteX16" fmla="*/ 19359 w 556924"/>
                <a:gd name="connsiteY16" fmla="*/ 487603 h 493003"/>
                <a:gd name="connsiteX17" fmla="*/ 39307 w 556924"/>
                <a:gd name="connsiteY17" fmla="*/ 493004 h 493003"/>
                <a:gd name="connsiteX18" fmla="*/ 517763 w 556924"/>
                <a:gd name="connsiteY18" fmla="*/ 493004 h 493003"/>
                <a:gd name="connsiteX19" fmla="*/ 556925 w 556924"/>
                <a:gd name="connsiteY19" fmla="*/ 453868 h 493003"/>
                <a:gd name="connsiteX20" fmla="*/ 551663 w 556924"/>
                <a:gd name="connsiteY20" fmla="*/ 434248 h 493003"/>
                <a:gd name="connsiteX21" fmla="*/ 432065 w 556924"/>
                <a:gd name="connsiteY21" fmla="*/ 226738 h 493003"/>
                <a:gd name="connsiteX22" fmla="*/ 312467 w 556924"/>
                <a:gd name="connsiteY22" fmla="*/ 19607 h 493003"/>
                <a:gd name="connsiteX23" fmla="*/ 278440 w 556924"/>
                <a:gd name="connsiteY23" fmla="*/ 1 h 493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56924" h="493003">
                  <a:moveTo>
                    <a:pt x="278440" y="15813"/>
                  </a:moveTo>
                  <a:cubicBezTo>
                    <a:pt x="286786" y="15779"/>
                    <a:pt x="294500" y="20252"/>
                    <a:pt x="298616" y="27513"/>
                  </a:cubicBezTo>
                  <a:lnTo>
                    <a:pt x="418340" y="234644"/>
                  </a:lnTo>
                  <a:lnTo>
                    <a:pt x="537749" y="441838"/>
                  </a:lnTo>
                  <a:cubicBezTo>
                    <a:pt x="544175" y="453051"/>
                    <a:pt x="540298" y="467350"/>
                    <a:pt x="529084" y="473777"/>
                  </a:cubicBezTo>
                  <a:cubicBezTo>
                    <a:pt x="525560" y="475797"/>
                    <a:pt x="521572" y="476865"/>
                    <a:pt x="517510" y="476876"/>
                  </a:cubicBezTo>
                  <a:lnTo>
                    <a:pt x="39307" y="476876"/>
                  </a:lnTo>
                  <a:cubicBezTo>
                    <a:pt x="26383" y="476806"/>
                    <a:pt x="15963" y="466273"/>
                    <a:pt x="16033" y="453348"/>
                  </a:cubicBezTo>
                  <a:cubicBezTo>
                    <a:pt x="16055" y="449308"/>
                    <a:pt x="17122" y="445343"/>
                    <a:pt x="19132" y="441838"/>
                  </a:cubicBezTo>
                  <a:lnTo>
                    <a:pt x="138730" y="234644"/>
                  </a:lnTo>
                  <a:lnTo>
                    <a:pt x="258328" y="27513"/>
                  </a:lnTo>
                  <a:cubicBezTo>
                    <a:pt x="262433" y="20273"/>
                    <a:pt x="270117" y="15802"/>
                    <a:pt x="278440" y="15813"/>
                  </a:cubicBezTo>
                  <a:moveTo>
                    <a:pt x="278440" y="1"/>
                  </a:moveTo>
                  <a:cubicBezTo>
                    <a:pt x="264408" y="-80"/>
                    <a:pt x="251425" y="7416"/>
                    <a:pt x="244477" y="19607"/>
                  </a:cubicBezTo>
                  <a:lnTo>
                    <a:pt x="125005" y="226738"/>
                  </a:lnTo>
                  <a:lnTo>
                    <a:pt x="5407" y="433932"/>
                  </a:lnTo>
                  <a:cubicBezTo>
                    <a:pt x="-5561" y="452605"/>
                    <a:pt x="686" y="476635"/>
                    <a:pt x="19359" y="487603"/>
                  </a:cubicBezTo>
                  <a:cubicBezTo>
                    <a:pt x="25406" y="491154"/>
                    <a:pt x="32294" y="493019"/>
                    <a:pt x="39307" y="493004"/>
                  </a:cubicBezTo>
                  <a:lnTo>
                    <a:pt x="517763" y="493004"/>
                  </a:lnTo>
                  <a:cubicBezTo>
                    <a:pt x="539387" y="493011"/>
                    <a:pt x="556919" y="475490"/>
                    <a:pt x="556925" y="453868"/>
                  </a:cubicBezTo>
                  <a:cubicBezTo>
                    <a:pt x="556931" y="446979"/>
                    <a:pt x="555116" y="440211"/>
                    <a:pt x="551663" y="434248"/>
                  </a:cubicBezTo>
                  <a:lnTo>
                    <a:pt x="432065" y="226738"/>
                  </a:lnTo>
                  <a:lnTo>
                    <a:pt x="312467" y="19607"/>
                  </a:lnTo>
                  <a:cubicBezTo>
                    <a:pt x="305508" y="7396"/>
                    <a:pt x="292495" y="-103"/>
                    <a:pt x="278440" y="1"/>
                  </a:cubicBezTo>
                  <a:close/>
                </a:path>
              </a:pathLst>
            </a:custGeom>
            <a:solidFill>
              <a:schemeClr val="accent2"/>
            </a:solidFill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6" name="Group 105" descr="Repair">
            <a:extLst>
              <a:ext uri="{FF2B5EF4-FFF2-40B4-BE49-F238E27FC236}">
                <a16:creationId xmlns:a16="http://schemas.microsoft.com/office/drawing/2014/main" id="{1504D4C6-F2D3-E74F-9034-1C55AC725F77}"/>
              </a:ext>
            </a:extLst>
          </p:cNvPr>
          <p:cNvGrpSpPr/>
          <p:nvPr/>
        </p:nvGrpSpPr>
        <p:grpSpPr>
          <a:xfrm>
            <a:off x="10466659" y="940581"/>
            <a:ext cx="522386" cy="522534"/>
            <a:chOff x="577175" y="3214583"/>
            <a:chExt cx="522386" cy="522534"/>
          </a:xfrm>
        </p:grpSpPr>
        <p:sp>
          <p:nvSpPr>
            <p:cNvPr id="107" name="Picture Placeholder 91">
              <a:extLst>
                <a:ext uri="{FF2B5EF4-FFF2-40B4-BE49-F238E27FC236}">
                  <a16:creationId xmlns:a16="http://schemas.microsoft.com/office/drawing/2014/main" id="{A922DA9E-A53F-4D4E-A152-8F141030CBED}"/>
                </a:ext>
              </a:extLst>
            </p:cNvPr>
            <p:cNvSpPr/>
            <p:nvPr/>
          </p:nvSpPr>
          <p:spPr>
            <a:xfrm>
              <a:off x="577175" y="3472623"/>
              <a:ext cx="226197" cy="264077"/>
            </a:xfrm>
            <a:custGeom>
              <a:avLst/>
              <a:gdLst>
                <a:gd name="connsiteX0" fmla="*/ 226197 w 226197"/>
                <a:gd name="connsiteY0" fmla="*/ 90505 h 264077"/>
                <a:gd name="connsiteX1" fmla="*/ 215572 w 226197"/>
                <a:gd name="connsiteY1" fmla="*/ 78805 h 264077"/>
                <a:gd name="connsiteX2" fmla="*/ 146571 w 226197"/>
                <a:gd name="connsiteY2" fmla="*/ 147806 h 264077"/>
                <a:gd name="connsiteX3" fmla="*/ 148595 w 226197"/>
                <a:gd name="connsiteY3" fmla="*/ 152676 h 264077"/>
                <a:gd name="connsiteX4" fmla="*/ 111286 w 226197"/>
                <a:gd name="connsiteY4" fmla="*/ 242942 h 264077"/>
                <a:gd name="connsiteX5" fmla="*/ 71118 w 226197"/>
                <a:gd name="connsiteY5" fmla="*/ 246849 h 264077"/>
                <a:gd name="connsiteX6" fmla="*/ 103247 w 226197"/>
                <a:gd name="connsiteY6" fmla="*/ 214720 h 264077"/>
                <a:gd name="connsiteX7" fmla="*/ 91863 w 226197"/>
                <a:gd name="connsiteY7" fmla="*/ 172282 h 264077"/>
                <a:gd name="connsiteX8" fmla="*/ 49298 w 226197"/>
                <a:gd name="connsiteY8" fmla="*/ 160835 h 264077"/>
                <a:gd name="connsiteX9" fmla="*/ 17169 w 226197"/>
                <a:gd name="connsiteY9" fmla="*/ 192964 h 264077"/>
                <a:gd name="connsiteX10" fmla="*/ 70939 w 226197"/>
                <a:gd name="connsiteY10" fmla="*/ 111424 h 264077"/>
                <a:gd name="connsiteX11" fmla="*/ 111469 w 226197"/>
                <a:gd name="connsiteY11" fmla="*/ 115361 h 264077"/>
                <a:gd name="connsiteX12" fmla="*/ 116339 w 226197"/>
                <a:gd name="connsiteY12" fmla="*/ 117385 h 264077"/>
                <a:gd name="connsiteX13" fmla="*/ 222529 w 226197"/>
                <a:gd name="connsiteY13" fmla="*/ 11131 h 264077"/>
                <a:gd name="connsiteX14" fmla="*/ 211335 w 226197"/>
                <a:gd name="connsiteY14" fmla="*/ 0 h 264077"/>
                <a:gd name="connsiteX15" fmla="*/ 112418 w 226197"/>
                <a:gd name="connsiteY15" fmla="*/ 98917 h 264077"/>
                <a:gd name="connsiteX16" fmla="*/ 4593 w 226197"/>
                <a:gd name="connsiteY16" fmla="*/ 151658 h 264077"/>
                <a:gd name="connsiteX17" fmla="*/ 6101 w 226197"/>
                <a:gd name="connsiteY17" fmla="*/ 210799 h 264077"/>
                <a:gd name="connsiteX18" fmla="*/ 10529 w 226197"/>
                <a:gd name="connsiteY18" fmla="*/ 221930 h 264077"/>
                <a:gd name="connsiteX19" fmla="*/ 54042 w 226197"/>
                <a:gd name="connsiteY19" fmla="*/ 178607 h 264077"/>
                <a:gd name="connsiteX20" fmla="*/ 78961 w 226197"/>
                <a:gd name="connsiteY20" fmla="*/ 184931 h 264077"/>
                <a:gd name="connsiteX21" fmla="*/ 85285 w 226197"/>
                <a:gd name="connsiteY21" fmla="*/ 209787 h 264077"/>
                <a:gd name="connsiteX22" fmla="*/ 41899 w 226197"/>
                <a:gd name="connsiteY22" fmla="*/ 253490 h 264077"/>
                <a:gd name="connsiteX23" fmla="*/ 53030 w 226197"/>
                <a:gd name="connsiteY23" fmla="*/ 257917 h 264077"/>
                <a:gd name="connsiteX24" fmla="*/ 163383 w 226197"/>
                <a:gd name="connsiteY24" fmla="*/ 210921 h 264077"/>
                <a:gd name="connsiteX25" fmla="*/ 164912 w 226197"/>
                <a:gd name="connsiteY25" fmla="*/ 151664 h 264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26197" h="264077">
                  <a:moveTo>
                    <a:pt x="226197" y="90505"/>
                  </a:moveTo>
                  <a:lnTo>
                    <a:pt x="215572" y="78805"/>
                  </a:lnTo>
                  <a:lnTo>
                    <a:pt x="146571" y="147806"/>
                  </a:lnTo>
                  <a:lnTo>
                    <a:pt x="148595" y="152676"/>
                  </a:lnTo>
                  <a:cubicBezTo>
                    <a:pt x="163218" y="187905"/>
                    <a:pt x="146515" y="228318"/>
                    <a:pt x="111286" y="242942"/>
                  </a:cubicBezTo>
                  <a:cubicBezTo>
                    <a:pt x="98585" y="248215"/>
                    <a:pt x="84598" y="249575"/>
                    <a:pt x="71118" y="246849"/>
                  </a:cubicBezTo>
                  <a:lnTo>
                    <a:pt x="103247" y="214720"/>
                  </a:lnTo>
                  <a:lnTo>
                    <a:pt x="91863" y="172282"/>
                  </a:lnTo>
                  <a:lnTo>
                    <a:pt x="49298" y="160835"/>
                  </a:lnTo>
                  <a:lnTo>
                    <a:pt x="17169" y="192964"/>
                  </a:lnTo>
                  <a:cubicBezTo>
                    <a:pt x="9501" y="155599"/>
                    <a:pt x="33574" y="119092"/>
                    <a:pt x="70939" y="111424"/>
                  </a:cubicBezTo>
                  <a:cubicBezTo>
                    <a:pt x="84538" y="108633"/>
                    <a:pt x="98662" y="110005"/>
                    <a:pt x="111469" y="115361"/>
                  </a:cubicBezTo>
                  <a:lnTo>
                    <a:pt x="116339" y="117385"/>
                  </a:lnTo>
                  <a:lnTo>
                    <a:pt x="222529" y="11131"/>
                  </a:lnTo>
                  <a:lnTo>
                    <a:pt x="211335" y="0"/>
                  </a:lnTo>
                  <a:lnTo>
                    <a:pt x="112418" y="98917"/>
                  </a:lnTo>
                  <a:cubicBezTo>
                    <a:pt x="68079" y="83706"/>
                    <a:pt x="19804" y="107319"/>
                    <a:pt x="4593" y="151658"/>
                  </a:cubicBezTo>
                  <a:cubicBezTo>
                    <a:pt x="-2013" y="170915"/>
                    <a:pt x="-1478" y="191904"/>
                    <a:pt x="6101" y="210799"/>
                  </a:cubicBezTo>
                  <a:lnTo>
                    <a:pt x="10529" y="221930"/>
                  </a:lnTo>
                  <a:lnTo>
                    <a:pt x="54042" y="178607"/>
                  </a:lnTo>
                  <a:lnTo>
                    <a:pt x="78961" y="184931"/>
                  </a:lnTo>
                  <a:lnTo>
                    <a:pt x="85285" y="209787"/>
                  </a:lnTo>
                  <a:lnTo>
                    <a:pt x="41899" y="253490"/>
                  </a:lnTo>
                  <a:lnTo>
                    <a:pt x="53030" y="257917"/>
                  </a:lnTo>
                  <a:cubicBezTo>
                    <a:pt x="96481" y="275411"/>
                    <a:pt x="145888" y="254372"/>
                    <a:pt x="163383" y="210921"/>
                  </a:cubicBezTo>
                  <a:cubicBezTo>
                    <a:pt x="171003" y="191995"/>
                    <a:pt x="171546" y="170957"/>
                    <a:pt x="164912" y="151664"/>
                  </a:cubicBezTo>
                  <a:close/>
                </a:path>
              </a:pathLst>
            </a:custGeom>
            <a:solidFill>
              <a:schemeClr val="accent2"/>
            </a:solidFill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Picture Placeholder 91">
              <a:extLst>
                <a:ext uri="{FF2B5EF4-FFF2-40B4-BE49-F238E27FC236}">
                  <a16:creationId xmlns:a16="http://schemas.microsoft.com/office/drawing/2014/main" id="{991C3C83-F1BE-D748-AA8F-20841323E02C}"/>
                </a:ext>
              </a:extLst>
            </p:cNvPr>
            <p:cNvSpPr/>
            <p:nvPr/>
          </p:nvSpPr>
          <p:spPr>
            <a:xfrm>
              <a:off x="834110" y="3214583"/>
              <a:ext cx="265451" cy="233310"/>
            </a:xfrm>
            <a:custGeom>
              <a:avLst/>
              <a:gdLst>
                <a:gd name="connsiteX0" fmla="*/ 259309 w 265451"/>
                <a:gd name="connsiteY0" fmla="*/ 53250 h 233310"/>
                <a:gd name="connsiteX1" fmla="*/ 254818 w 265451"/>
                <a:gd name="connsiteY1" fmla="*/ 42118 h 233310"/>
                <a:gd name="connsiteX2" fmla="*/ 211115 w 265451"/>
                <a:gd name="connsiteY2" fmla="*/ 85632 h 233310"/>
                <a:gd name="connsiteX3" fmla="*/ 186196 w 265451"/>
                <a:gd name="connsiteY3" fmla="*/ 78927 h 233310"/>
                <a:gd name="connsiteX4" fmla="*/ 179492 w 265451"/>
                <a:gd name="connsiteY4" fmla="*/ 54072 h 233310"/>
                <a:gd name="connsiteX5" fmla="*/ 223005 w 265451"/>
                <a:gd name="connsiteY5" fmla="*/ 10559 h 233310"/>
                <a:gd name="connsiteX6" fmla="*/ 211874 w 265451"/>
                <a:gd name="connsiteY6" fmla="*/ 6131 h 233310"/>
                <a:gd name="connsiteX7" fmla="*/ 101565 w 265451"/>
                <a:gd name="connsiteY7" fmla="*/ 53231 h 233310"/>
                <a:gd name="connsiteX8" fmla="*/ 100055 w 265451"/>
                <a:gd name="connsiteY8" fmla="*/ 112385 h 233310"/>
                <a:gd name="connsiteX9" fmla="*/ 0 w 265451"/>
                <a:gd name="connsiteY9" fmla="*/ 212250 h 233310"/>
                <a:gd name="connsiteX10" fmla="*/ 11195 w 265451"/>
                <a:gd name="connsiteY10" fmla="*/ 223445 h 233310"/>
                <a:gd name="connsiteX11" fmla="*/ 118713 w 265451"/>
                <a:gd name="connsiteY11" fmla="*/ 116243 h 233310"/>
                <a:gd name="connsiteX12" fmla="*/ 116689 w 265451"/>
                <a:gd name="connsiteY12" fmla="*/ 111373 h 233310"/>
                <a:gd name="connsiteX13" fmla="*/ 154036 w 265451"/>
                <a:gd name="connsiteY13" fmla="*/ 21123 h 233310"/>
                <a:gd name="connsiteX14" fmla="*/ 194039 w 265451"/>
                <a:gd name="connsiteY14" fmla="*/ 17199 h 233310"/>
                <a:gd name="connsiteX15" fmla="*/ 161910 w 265451"/>
                <a:gd name="connsiteY15" fmla="*/ 49328 h 233310"/>
                <a:gd name="connsiteX16" fmla="*/ 173294 w 265451"/>
                <a:gd name="connsiteY16" fmla="*/ 91893 h 233310"/>
                <a:gd name="connsiteX17" fmla="*/ 215795 w 265451"/>
                <a:gd name="connsiteY17" fmla="*/ 103277 h 233310"/>
                <a:gd name="connsiteX18" fmla="*/ 247924 w 265451"/>
                <a:gd name="connsiteY18" fmla="*/ 71148 h 233310"/>
                <a:gd name="connsiteX19" fmla="*/ 194074 w 265451"/>
                <a:gd name="connsiteY19" fmla="*/ 152527 h 233310"/>
                <a:gd name="connsiteX20" fmla="*/ 153814 w 265451"/>
                <a:gd name="connsiteY20" fmla="*/ 148625 h 233310"/>
                <a:gd name="connsiteX21" fmla="*/ 148881 w 265451"/>
                <a:gd name="connsiteY21" fmla="*/ 146601 h 233310"/>
                <a:gd name="connsiteX22" fmla="*/ 74061 w 265451"/>
                <a:gd name="connsiteY22" fmla="*/ 221610 h 233310"/>
                <a:gd name="connsiteX23" fmla="*/ 84750 w 265451"/>
                <a:gd name="connsiteY23" fmla="*/ 233311 h 233310"/>
                <a:gd name="connsiteX24" fmla="*/ 152739 w 265451"/>
                <a:gd name="connsiteY24" fmla="*/ 165132 h 233310"/>
                <a:gd name="connsiteX25" fmla="*/ 260757 w 265451"/>
                <a:gd name="connsiteY25" fmla="*/ 112785 h 233310"/>
                <a:gd name="connsiteX26" fmla="*/ 259309 w 265451"/>
                <a:gd name="connsiteY26" fmla="*/ 53250 h 233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65451" h="233310">
                  <a:moveTo>
                    <a:pt x="259309" y="53250"/>
                  </a:moveTo>
                  <a:lnTo>
                    <a:pt x="254818" y="42118"/>
                  </a:lnTo>
                  <a:lnTo>
                    <a:pt x="211115" y="85632"/>
                  </a:lnTo>
                  <a:lnTo>
                    <a:pt x="186196" y="78927"/>
                  </a:lnTo>
                  <a:lnTo>
                    <a:pt x="179492" y="54072"/>
                  </a:lnTo>
                  <a:lnTo>
                    <a:pt x="223005" y="10559"/>
                  </a:lnTo>
                  <a:lnTo>
                    <a:pt x="211874" y="6131"/>
                  </a:lnTo>
                  <a:cubicBezTo>
                    <a:pt x="168407" y="-11324"/>
                    <a:pt x="119020" y="9764"/>
                    <a:pt x="101565" y="53231"/>
                  </a:cubicBezTo>
                  <a:cubicBezTo>
                    <a:pt x="93977" y="72128"/>
                    <a:pt x="93440" y="93125"/>
                    <a:pt x="100055" y="112385"/>
                  </a:cubicBezTo>
                  <a:lnTo>
                    <a:pt x="0" y="212250"/>
                  </a:lnTo>
                  <a:lnTo>
                    <a:pt x="11195" y="223445"/>
                  </a:lnTo>
                  <a:lnTo>
                    <a:pt x="118713" y="116243"/>
                  </a:lnTo>
                  <a:lnTo>
                    <a:pt x="116689" y="111373"/>
                  </a:lnTo>
                  <a:cubicBezTo>
                    <a:pt x="102080" y="76138"/>
                    <a:pt x="118801" y="35732"/>
                    <a:pt x="154036" y="21123"/>
                  </a:cubicBezTo>
                  <a:cubicBezTo>
                    <a:pt x="166687" y="15878"/>
                    <a:pt x="180610" y="14512"/>
                    <a:pt x="194039" y="17199"/>
                  </a:cubicBezTo>
                  <a:lnTo>
                    <a:pt x="161910" y="49328"/>
                  </a:lnTo>
                  <a:lnTo>
                    <a:pt x="173294" y="91893"/>
                  </a:lnTo>
                  <a:lnTo>
                    <a:pt x="215795" y="103277"/>
                  </a:lnTo>
                  <a:lnTo>
                    <a:pt x="247924" y="71148"/>
                  </a:lnTo>
                  <a:cubicBezTo>
                    <a:pt x="255526" y="108491"/>
                    <a:pt x="231417" y="144925"/>
                    <a:pt x="194074" y="152527"/>
                  </a:cubicBezTo>
                  <a:cubicBezTo>
                    <a:pt x="180566" y="155277"/>
                    <a:pt x="166543" y="153918"/>
                    <a:pt x="153814" y="148625"/>
                  </a:cubicBezTo>
                  <a:lnTo>
                    <a:pt x="148881" y="146601"/>
                  </a:lnTo>
                  <a:lnTo>
                    <a:pt x="74061" y="221610"/>
                  </a:lnTo>
                  <a:lnTo>
                    <a:pt x="84750" y="233311"/>
                  </a:lnTo>
                  <a:lnTo>
                    <a:pt x="152739" y="165132"/>
                  </a:lnTo>
                  <a:cubicBezTo>
                    <a:pt x="197022" y="180505"/>
                    <a:pt x="245383" y="157069"/>
                    <a:pt x="260757" y="112785"/>
                  </a:cubicBezTo>
                  <a:cubicBezTo>
                    <a:pt x="267480" y="93417"/>
                    <a:pt x="266968" y="72268"/>
                    <a:pt x="259309" y="53250"/>
                  </a:cubicBezTo>
                  <a:close/>
                </a:path>
              </a:pathLst>
            </a:custGeom>
            <a:solidFill>
              <a:schemeClr val="accent2"/>
            </a:solidFill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Picture Placeholder 91">
              <a:extLst>
                <a:ext uri="{FF2B5EF4-FFF2-40B4-BE49-F238E27FC236}">
                  <a16:creationId xmlns:a16="http://schemas.microsoft.com/office/drawing/2014/main" id="{DBB37EC0-D996-A14E-8D28-1FC0CA9CC3FF}"/>
                </a:ext>
              </a:extLst>
            </p:cNvPr>
            <p:cNvSpPr/>
            <p:nvPr/>
          </p:nvSpPr>
          <p:spPr>
            <a:xfrm>
              <a:off x="586059" y="3224635"/>
              <a:ext cx="508497" cy="512482"/>
            </a:xfrm>
            <a:custGeom>
              <a:avLst/>
              <a:gdLst>
                <a:gd name="connsiteX0" fmla="*/ 502679 w 508497"/>
                <a:gd name="connsiteY0" fmla="*/ 417044 h 512482"/>
                <a:gd name="connsiteX1" fmla="*/ 361071 w 508497"/>
                <a:gd name="connsiteY1" fmla="*/ 275436 h 512482"/>
                <a:gd name="connsiteX2" fmla="*/ 331978 w 508497"/>
                <a:gd name="connsiteY2" fmla="*/ 260004 h 512482"/>
                <a:gd name="connsiteX3" fmla="*/ 324452 w 508497"/>
                <a:gd name="connsiteY3" fmla="*/ 243181 h 512482"/>
                <a:gd name="connsiteX4" fmla="*/ 309020 w 508497"/>
                <a:gd name="connsiteY4" fmla="*/ 227749 h 512482"/>
                <a:gd name="connsiteX5" fmla="*/ 273349 w 508497"/>
                <a:gd name="connsiteY5" fmla="*/ 227306 h 512482"/>
                <a:gd name="connsiteX6" fmla="*/ 256652 w 508497"/>
                <a:gd name="connsiteY6" fmla="*/ 244003 h 512482"/>
                <a:gd name="connsiteX7" fmla="*/ 83611 w 508497"/>
                <a:gd name="connsiteY7" fmla="*/ 70772 h 512482"/>
                <a:gd name="connsiteX8" fmla="*/ 83611 w 508497"/>
                <a:gd name="connsiteY8" fmla="*/ 35544 h 512482"/>
                <a:gd name="connsiteX9" fmla="*/ 28144 w 508497"/>
                <a:gd name="connsiteY9" fmla="*/ 0 h 512482"/>
                <a:gd name="connsiteX10" fmla="*/ 0 w 508497"/>
                <a:gd name="connsiteY10" fmla="*/ 28144 h 512482"/>
                <a:gd name="connsiteX11" fmla="*/ 27638 w 508497"/>
                <a:gd name="connsiteY11" fmla="*/ 75452 h 512482"/>
                <a:gd name="connsiteX12" fmla="*/ 38454 w 508497"/>
                <a:gd name="connsiteY12" fmla="*/ 78299 h 512482"/>
                <a:gd name="connsiteX13" fmla="*/ 41300 w 508497"/>
                <a:gd name="connsiteY13" fmla="*/ 67483 h 512482"/>
                <a:gd name="connsiteX14" fmla="*/ 19859 w 508497"/>
                <a:gd name="connsiteY14" fmla="*/ 30674 h 512482"/>
                <a:gd name="connsiteX15" fmla="*/ 30295 w 508497"/>
                <a:gd name="connsiteY15" fmla="*/ 20175 h 512482"/>
                <a:gd name="connsiteX16" fmla="*/ 67736 w 508497"/>
                <a:gd name="connsiteY16" fmla="*/ 44209 h 512482"/>
                <a:gd name="connsiteX17" fmla="*/ 67736 w 508497"/>
                <a:gd name="connsiteY17" fmla="*/ 77350 h 512482"/>
                <a:gd name="connsiteX18" fmla="*/ 245521 w 508497"/>
                <a:gd name="connsiteY18" fmla="*/ 255134 h 512482"/>
                <a:gd name="connsiteX19" fmla="*/ 221361 w 508497"/>
                <a:gd name="connsiteY19" fmla="*/ 279294 h 512482"/>
                <a:gd name="connsiteX20" fmla="*/ 221930 w 508497"/>
                <a:gd name="connsiteY20" fmla="*/ 314902 h 512482"/>
                <a:gd name="connsiteX21" fmla="*/ 235402 w 508497"/>
                <a:gd name="connsiteY21" fmla="*/ 328057 h 512482"/>
                <a:gd name="connsiteX22" fmla="*/ 246533 w 508497"/>
                <a:gd name="connsiteY22" fmla="*/ 316862 h 512482"/>
                <a:gd name="connsiteX23" fmla="*/ 233441 w 508497"/>
                <a:gd name="connsiteY23" fmla="*/ 303771 h 512482"/>
                <a:gd name="connsiteX24" fmla="*/ 230405 w 508497"/>
                <a:gd name="connsiteY24" fmla="*/ 296814 h 512482"/>
                <a:gd name="connsiteX25" fmla="*/ 232872 w 508497"/>
                <a:gd name="connsiteY25" fmla="*/ 290489 h 512482"/>
                <a:gd name="connsiteX26" fmla="*/ 284923 w 508497"/>
                <a:gd name="connsiteY26" fmla="*/ 238437 h 512482"/>
                <a:gd name="connsiteX27" fmla="*/ 298142 w 508497"/>
                <a:gd name="connsiteY27" fmla="*/ 239007 h 512482"/>
                <a:gd name="connsiteX28" fmla="*/ 313574 w 508497"/>
                <a:gd name="connsiteY28" fmla="*/ 254439 h 512482"/>
                <a:gd name="connsiteX29" fmla="*/ 316609 w 508497"/>
                <a:gd name="connsiteY29" fmla="*/ 261332 h 512482"/>
                <a:gd name="connsiteX30" fmla="*/ 314143 w 508497"/>
                <a:gd name="connsiteY30" fmla="*/ 267657 h 512482"/>
                <a:gd name="connsiteX31" fmla="*/ 314143 w 508497"/>
                <a:gd name="connsiteY31" fmla="*/ 267657 h 512482"/>
                <a:gd name="connsiteX32" fmla="*/ 259751 w 508497"/>
                <a:gd name="connsiteY32" fmla="*/ 322049 h 512482"/>
                <a:gd name="connsiteX33" fmla="*/ 259751 w 508497"/>
                <a:gd name="connsiteY33" fmla="*/ 333243 h 512482"/>
                <a:gd name="connsiteX34" fmla="*/ 270946 w 508497"/>
                <a:gd name="connsiteY34" fmla="*/ 333243 h 512482"/>
                <a:gd name="connsiteX35" fmla="*/ 328436 w 508497"/>
                <a:gd name="connsiteY35" fmla="*/ 275753 h 512482"/>
                <a:gd name="connsiteX36" fmla="*/ 351648 w 508497"/>
                <a:gd name="connsiteY36" fmla="*/ 288022 h 512482"/>
                <a:gd name="connsiteX37" fmla="*/ 488386 w 508497"/>
                <a:gd name="connsiteY37" fmla="*/ 425076 h 512482"/>
                <a:gd name="connsiteX38" fmla="*/ 491168 w 508497"/>
                <a:gd name="connsiteY38" fmla="*/ 436650 h 512482"/>
                <a:gd name="connsiteX39" fmla="*/ 432413 w 508497"/>
                <a:gd name="connsiteY39" fmla="*/ 495406 h 512482"/>
                <a:gd name="connsiteX40" fmla="*/ 421851 w 508497"/>
                <a:gd name="connsiteY40" fmla="*/ 493319 h 512482"/>
                <a:gd name="connsiteX41" fmla="*/ 278346 w 508497"/>
                <a:gd name="connsiteY41" fmla="*/ 349877 h 512482"/>
                <a:gd name="connsiteX42" fmla="*/ 267088 w 508497"/>
                <a:gd name="connsiteY42" fmla="*/ 349814 h 512482"/>
                <a:gd name="connsiteX43" fmla="*/ 267025 w 508497"/>
                <a:gd name="connsiteY43" fmla="*/ 361071 h 512482"/>
                <a:gd name="connsiteX44" fmla="*/ 414008 w 508497"/>
                <a:gd name="connsiteY44" fmla="*/ 507929 h 512482"/>
                <a:gd name="connsiteX45" fmla="*/ 437599 w 508497"/>
                <a:gd name="connsiteY45" fmla="*/ 512482 h 512482"/>
                <a:gd name="connsiteX46" fmla="*/ 508498 w 508497"/>
                <a:gd name="connsiteY46" fmla="*/ 441584 h 512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508497" h="512482">
                  <a:moveTo>
                    <a:pt x="502679" y="417044"/>
                  </a:moveTo>
                  <a:lnTo>
                    <a:pt x="361071" y="275436"/>
                  </a:lnTo>
                  <a:lnTo>
                    <a:pt x="331978" y="260004"/>
                  </a:lnTo>
                  <a:cubicBezTo>
                    <a:pt x="331626" y="253661"/>
                    <a:pt x="328946" y="247671"/>
                    <a:pt x="324452" y="243181"/>
                  </a:cubicBezTo>
                  <a:lnTo>
                    <a:pt x="309020" y="227749"/>
                  </a:lnTo>
                  <a:cubicBezTo>
                    <a:pt x="299275" y="217817"/>
                    <a:pt x="283338" y="217619"/>
                    <a:pt x="273349" y="227306"/>
                  </a:cubicBezTo>
                  <a:lnTo>
                    <a:pt x="256652" y="244003"/>
                  </a:lnTo>
                  <a:lnTo>
                    <a:pt x="83611" y="70772"/>
                  </a:lnTo>
                  <a:lnTo>
                    <a:pt x="83611" y="35544"/>
                  </a:lnTo>
                  <a:lnTo>
                    <a:pt x="28144" y="0"/>
                  </a:lnTo>
                  <a:lnTo>
                    <a:pt x="0" y="28144"/>
                  </a:lnTo>
                  <a:lnTo>
                    <a:pt x="27638" y="75452"/>
                  </a:lnTo>
                  <a:cubicBezTo>
                    <a:pt x="29839" y="79225"/>
                    <a:pt x="34681" y="80499"/>
                    <a:pt x="38454" y="78299"/>
                  </a:cubicBezTo>
                  <a:cubicBezTo>
                    <a:pt x="42226" y="76098"/>
                    <a:pt x="43500" y="71256"/>
                    <a:pt x="41300" y="67483"/>
                  </a:cubicBezTo>
                  <a:lnTo>
                    <a:pt x="19859" y="30674"/>
                  </a:lnTo>
                  <a:lnTo>
                    <a:pt x="30295" y="20175"/>
                  </a:lnTo>
                  <a:lnTo>
                    <a:pt x="67736" y="44209"/>
                  </a:lnTo>
                  <a:lnTo>
                    <a:pt x="67736" y="77350"/>
                  </a:lnTo>
                  <a:lnTo>
                    <a:pt x="245521" y="255134"/>
                  </a:lnTo>
                  <a:lnTo>
                    <a:pt x="221361" y="279294"/>
                  </a:lnTo>
                  <a:cubicBezTo>
                    <a:pt x="211750" y="289309"/>
                    <a:pt x="212004" y="305199"/>
                    <a:pt x="221930" y="314902"/>
                  </a:cubicBezTo>
                  <a:lnTo>
                    <a:pt x="235402" y="328057"/>
                  </a:lnTo>
                  <a:lnTo>
                    <a:pt x="246533" y="316862"/>
                  </a:lnTo>
                  <a:lnTo>
                    <a:pt x="233441" y="303771"/>
                  </a:lnTo>
                  <a:cubicBezTo>
                    <a:pt x="231570" y="301929"/>
                    <a:pt x="230482" y="299437"/>
                    <a:pt x="230405" y="296814"/>
                  </a:cubicBezTo>
                  <a:cubicBezTo>
                    <a:pt x="230325" y="294456"/>
                    <a:pt x="231217" y="292170"/>
                    <a:pt x="232872" y="290489"/>
                  </a:cubicBezTo>
                  <a:lnTo>
                    <a:pt x="284923" y="238437"/>
                  </a:lnTo>
                  <a:cubicBezTo>
                    <a:pt x="288745" y="234982"/>
                    <a:pt x="294631" y="235236"/>
                    <a:pt x="298142" y="239007"/>
                  </a:cubicBezTo>
                  <a:lnTo>
                    <a:pt x="313574" y="254439"/>
                  </a:lnTo>
                  <a:cubicBezTo>
                    <a:pt x="315435" y="256260"/>
                    <a:pt x="316522" y="258729"/>
                    <a:pt x="316609" y="261332"/>
                  </a:cubicBezTo>
                  <a:cubicBezTo>
                    <a:pt x="316675" y="263687"/>
                    <a:pt x="315785" y="265968"/>
                    <a:pt x="314143" y="267657"/>
                  </a:cubicBezTo>
                  <a:lnTo>
                    <a:pt x="314143" y="267657"/>
                  </a:lnTo>
                  <a:lnTo>
                    <a:pt x="259751" y="322049"/>
                  </a:lnTo>
                  <a:cubicBezTo>
                    <a:pt x="256660" y="325140"/>
                    <a:pt x="256660" y="330152"/>
                    <a:pt x="259751" y="333243"/>
                  </a:cubicBezTo>
                  <a:cubicBezTo>
                    <a:pt x="262843" y="336335"/>
                    <a:pt x="267854" y="336335"/>
                    <a:pt x="270946" y="333243"/>
                  </a:cubicBezTo>
                  <a:lnTo>
                    <a:pt x="328436" y="275753"/>
                  </a:lnTo>
                  <a:lnTo>
                    <a:pt x="351648" y="288022"/>
                  </a:lnTo>
                  <a:lnTo>
                    <a:pt x="488386" y="425076"/>
                  </a:lnTo>
                  <a:lnTo>
                    <a:pt x="491168" y="436650"/>
                  </a:lnTo>
                  <a:lnTo>
                    <a:pt x="432413" y="495406"/>
                  </a:lnTo>
                  <a:lnTo>
                    <a:pt x="421851" y="493319"/>
                  </a:lnTo>
                  <a:lnTo>
                    <a:pt x="278346" y="349877"/>
                  </a:lnTo>
                  <a:cubicBezTo>
                    <a:pt x="275254" y="346751"/>
                    <a:pt x="270214" y="346722"/>
                    <a:pt x="267088" y="349814"/>
                  </a:cubicBezTo>
                  <a:cubicBezTo>
                    <a:pt x="263962" y="352905"/>
                    <a:pt x="263933" y="357945"/>
                    <a:pt x="267025" y="361071"/>
                  </a:cubicBezTo>
                  <a:lnTo>
                    <a:pt x="414008" y="507929"/>
                  </a:lnTo>
                  <a:lnTo>
                    <a:pt x="437599" y="512482"/>
                  </a:lnTo>
                  <a:lnTo>
                    <a:pt x="508498" y="441584"/>
                  </a:lnTo>
                  <a:close/>
                </a:path>
              </a:pathLst>
            </a:custGeom>
            <a:solidFill>
              <a:schemeClr val="accent2"/>
            </a:solidFill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141151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1CD83F-F43F-B14B-B122-FE850DFDD3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Service Interface	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E53A9A9-6A14-3144-9116-288BB580C597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Support in NSX-T 3.2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A25CBCE-8C3D-8D48-B01A-D245D92D46D3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/>
        <p:txBody>
          <a:bodyPr/>
          <a:lstStyle/>
          <a:p>
            <a:r>
              <a:rPr lang="en-US" dirty="0"/>
              <a:t>Connectivity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E84BB3-679A-A742-B581-A84C65570F9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/>
        <p:txBody>
          <a:bodyPr/>
          <a:lstStyle/>
          <a:p>
            <a:r>
              <a:rPr lang="en-US" dirty="0"/>
              <a:t>Originally developed to connect vlan backed segments.</a:t>
            </a:r>
          </a:p>
          <a:p>
            <a:r>
              <a:rPr lang="en-US" dirty="0"/>
              <a:t>Overlay Segments also supported.</a:t>
            </a:r>
          </a:p>
          <a:p>
            <a:r>
              <a:rPr lang="en-US" dirty="0"/>
              <a:t>On a Tier0, Uplink are recommended.</a:t>
            </a:r>
          </a:p>
          <a:p>
            <a:r>
              <a:rPr lang="en-US" dirty="0"/>
              <a:t>On a Tier1, Service Interfaces are mandatory to provide connectivity to vlan backed segment (no Uplink on Tier0).</a:t>
            </a:r>
          </a:p>
          <a:p>
            <a:endParaRPr lang="en-US" dirty="0"/>
          </a:p>
          <a:p>
            <a:r>
              <a:rPr lang="en-US" dirty="0"/>
              <a:t>Service interfaces using the same vlan backed segment can not be instantiated on different logical routers hosted on the same edge node.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C9199CF-E071-744B-90D8-F8EB5653B071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en-US" dirty="0"/>
              <a:t>Topologies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421A7B3-A101-E44B-B1ED-56C3A8CDAA9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dirty="0"/>
              <a:t>Can be used to interconnect Tier-1 gateways together (static routing manually configured).</a:t>
            </a:r>
          </a:p>
          <a:p>
            <a:r>
              <a:rPr lang="en-US" dirty="0"/>
              <a:t>Service Interfaces are supported in Active/Standby topologies only.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45C362F-DCE5-2343-9F78-4A961063592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Networking and Services	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4CEF535-DFD6-ED4E-9FDE-00BC04CBD1E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en-US" dirty="0"/>
              <a:t>Dynamic Routing protocols are </a:t>
            </a:r>
            <a:r>
              <a:rPr lang="en-US" dirty="0">
                <a:solidFill>
                  <a:schemeClr val="accent1"/>
                </a:solidFill>
              </a:rPr>
              <a:t>not</a:t>
            </a:r>
            <a:r>
              <a:rPr lang="en-US" dirty="0"/>
              <a:t> supported (OSPF, BGP). Except for EVPN Route Server Mode</a:t>
            </a:r>
          </a:p>
          <a:p>
            <a:endParaRPr lang="en-US" dirty="0"/>
          </a:p>
          <a:p>
            <a:r>
              <a:rPr lang="en-US" dirty="0"/>
              <a:t>Static Routing is supported. IPsec not supported</a:t>
            </a:r>
          </a:p>
          <a:p>
            <a:pPr>
              <a:buNone/>
            </a:pPr>
            <a:endParaRPr lang="en-US" dirty="0"/>
          </a:p>
          <a:p>
            <a:r>
              <a:rPr lang="en-US" dirty="0"/>
              <a:t>A Service Interface supports the following services:</a:t>
            </a:r>
          </a:p>
          <a:p>
            <a:pPr marL="742950" lvl="1" indent="-285750"/>
            <a:r>
              <a:rPr lang="en-US" sz="1400" dirty="0"/>
              <a:t>DHCP relay.</a:t>
            </a:r>
          </a:p>
          <a:p>
            <a:pPr marL="742950" lvl="1" indent="-285750"/>
            <a:r>
              <a:rPr lang="en-US" sz="1400" dirty="0"/>
              <a:t>DHCP Server</a:t>
            </a:r>
          </a:p>
          <a:p>
            <a:pPr marL="742950" lvl="1" indent="-285750"/>
            <a:r>
              <a:rPr lang="en-US" sz="1400" dirty="0"/>
              <a:t>NAT</a:t>
            </a:r>
          </a:p>
          <a:p>
            <a:pPr marL="742950" lvl="1" indent="-285750"/>
            <a:r>
              <a:rPr lang="en-US" sz="1400" dirty="0"/>
              <a:t>Gateway Firewall</a:t>
            </a:r>
          </a:p>
          <a:p>
            <a:pPr marL="742950" lvl="1" indent="-285750"/>
            <a:r>
              <a:rPr lang="en-US" sz="1400" dirty="0"/>
              <a:t>Native Load Balancer</a:t>
            </a:r>
          </a:p>
          <a:p>
            <a:pPr marL="742950" lvl="1" indent="-285750"/>
            <a:endParaRPr lang="en-US" sz="1400" dirty="0"/>
          </a:p>
          <a:p>
            <a:pPr>
              <a:buNone/>
            </a:pP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026A0C-A234-044A-BC85-EFE5DDF605EB}"/>
              </a:ext>
            </a:extLst>
          </p:cNvPr>
          <p:cNvSpPr txBox="1"/>
          <p:nvPr/>
        </p:nvSpPr>
        <p:spPr>
          <a:xfrm>
            <a:off x="2975113" y="980661"/>
            <a:ext cx="0" cy="0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l">
              <a:lnSpc>
                <a:spcPct val="130000"/>
              </a:lnSpc>
            </a:pPr>
            <a:endParaRPr lang="en-US" sz="1800" dirty="0" err="1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506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404A898-2EEA-A848-AA04-D3737B471A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NSX-T Configuration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4BD1782-C531-484B-9DD7-5C5EDA4AAD8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592866" y="1333981"/>
            <a:ext cx="5260834" cy="4586065"/>
          </a:xfrm>
        </p:spPr>
        <p:txBody>
          <a:bodyPr/>
          <a:lstStyle/>
          <a:p>
            <a:r>
              <a:rPr lang="en-US" sz="800" dirty="0">
                <a:solidFill>
                  <a:srgbClr val="92D050"/>
                </a:solidFill>
              </a:rPr>
              <a:t>packer@tenant01-service-interface-01:~$ </a:t>
            </a:r>
            <a:r>
              <a:rPr lang="en-US" sz="800" dirty="0" err="1">
                <a:solidFill>
                  <a:srgbClr val="FFFF00"/>
                </a:solidFill>
              </a:rPr>
              <a:t>arp</a:t>
            </a:r>
            <a:r>
              <a:rPr lang="en-US" sz="800" dirty="0">
                <a:solidFill>
                  <a:srgbClr val="FFFF00"/>
                </a:solidFill>
              </a:rPr>
              <a:t> -a</a:t>
            </a:r>
          </a:p>
          <a:p>
            <a:r>
              <a:rPr lang="en-US" sz="800" dirty="0"/>
              <a:t>_gateway (172.31.210.1) at 00:50:56:ab:f6:7d [ether] on ens192</a:t>
            </a:r>
          </a:p>
          <a:p>
            <a:endParaRPr lang="en-US" sz="800" dirty="0"/>
          </a:p>
          <a:p>
            <a:endParaRPr lang="en-US" sz="800" dirty="0"/>
          </a:p>
          <a:p>
            <a:endParaRPr lang="en-US" sz="800" dirty="0"/>
          </a:p>
          <a:p>
            <a:endParaRPr lang="en-US" sz="800" dirty="0"/>
          </a:p>
          <a:p>
            <a:endParaRPr lang="en-US" sz="800" dirty="0"/>
          </a:p>
          <a:p>
            <a:endParaRPr lang="en-US" sz="800" dirty="0"/>
          </a:p>
          <a:p>
            <a:r>
              <a:rPr lang="en-US" sz="800" dirty="0">
                <a:solidFill>
                  <a:srgbClr val="92D050"/>
                </a:solidFill>
              </a:rPr>
              <a:t>packer@tenant01-service-interface-01:~$ </a:t>
            </a:r>
            <a:r>
              <a:rPr lang="en-US" sz="800" dirty="0">
                <a:solidFill>
                  <a:srgbClr val="FFFF00"/>
                </a:solidFill>
              </a:rPr>
              <a:t>ping 10.1.1.10 -c 1</a:t>
            </a:r>
          </a:p>
          <a:p>
            <a:r>
              <a:rPr lang="en-US" sz="800" dirty="0"/>
              <a:t>PING 10.1.1.10 (10.1.1.10) 56(84) bytes of data.</a:t>
            </a:r>
          </a:p>
          <a:p>
            <a:r>
              <a:rPr lang="en-US" sz="800" dirty="0">
                <a:solidFill>
                  <a:srgbClr val="00B0F0"/>
                </a:solidFill>
              </a:rPr>
              <a:t>64 bytes from 10.1.1.10: </a:t>
            </a:r>
            <a:r>
              <a:rPr lang="en-US" sz="800" dirty="0" err="1">
                <a:solidFill>
                  <a:srgbClr val="00B0F0"/>
                </a:solidFill>
              </a:rPr>
              <a:t>icmp_seq</a:t>
            </a:r>
            <a:r>
              <a:rPr lang="en-US" sz="800" dirty="0">
                <a:solidFill>
                  <a:srgbClr val="00B0F0"/>
                </a:solidFill>
              </a:rPr>
              <a:t>=1 </a:t>
            </a:r>
            <a:r>
              <a:rPr lang="en-US" sz="800" dirty="0" err="1">
                <a:solidFill>
                  <a:srgbClr val="00B0F0"/>
                </a:solidFill>
              </a:rPr>
              <a:t>ttl</a:t>
            </a:r>
            <a:r>
              <a:rPr lang="en-US" sz="800" dirty="0">
                <a:solidFill>
                  <a:srgbClr val="00B0F0"/>
                </a:solidFill>
              </a:rPr>
              <a:t>=62 time=0.127 </a:t>
            </a:r>
            <a:r>
              <a:rPr lang="en-US" sz="800" dirty="0" err="1">
                <a:solidFill>
                  <a:srgbClr val="00B0F0"/>
                </a:solidFill>
              </a:rPr>
              <a:t>ms</a:t>
            </a:r>
            <a:endParaRPr lang="en-US" sz="800" dirty="0">
              <a:solidFill>
                <a:srgbClr val="00B0F0"/>
              </a:solidFill>
            </a:endParaRPr>
          </a:p>
          <a:p>
            <a:endParaRPr lang="en-US" sz="800" dirty="0"/>
          </a:p>
          <a:p>
            <a:endParaRPr lang="en-US" sz="800" dirty="0">
              <a:solidFill>
                <a:srgbClr val="92D050"/>
              </a:solidFill>
            </a:endParaRPr>
          </a:p>
          <a:p>
            <a:endParaRPr lang="en-US" sz="800" dirty="0">
              <a:solidFill>
                <a:srgbClr val="92D050"/>
              </a:solidFill>
            </a:endParaRPr>
          </a:p>
          <a:p>
            <a:endParaRPr lang="en-US" sz="800" dirty="0">
              <a:solidFill>
                <a:srgbClr val="92D050"/>
              </a:solidFill>
            </a:endParaRPr>
          </a:p>
          <a:p>
            <a:endParaRPr lang="en-US" sz="800" dirty="0">
              <a:solidFill>
                <a:srgbClr val="92D050"/>
              </a:solidFill>
            </a:endParaRPr>
          </a:p>
          <a:p>
            <a:endParaRPr lang="en-US" sz="800" dirty="0">
              <a:solidFill>
                <a:srgbClr val="92D050"/>
              </a:solidFill>
            </a:endParaRPr>
          </a:p>
          <a:p>
            <a:endParaRPr lang="en-US" sz="800" dirty="0">
              <a:solidFill>
                <a:srgbClr val="92D050"/>
              </a:solidFill>
            </a:endParaRPr>
          </a:p>
          <a:p>
            <a:endParaRPr lang="en-US" sz="800" dirty="0">
              <a:solidFill>
                <a:srgbClr val="92D050"/>
              </a:solidFill>
            </a:endParaRPr>
          </a:p>
          <a:p>
            <a:r>
              <a:rPr lang="en-US" sz="800" dirty="0">
                <a:solidFill>
                  <a:srgbClr val="92D050"/>
                </a:solidFill>
              </a:rPr>
              <a:t>packer@tenant01-service-interface-01:~$ </a:t>
            </a:r>
            <a:r>
              <a:rPr lang="en-US" sz="800" dirty="0">
                <a:solidFill>
                  <a:srgbClr val="FFFF00"/>
                </a:solidFill>
              </a:rPr>
              <a:t>ping 172.31.100.30 -c 1</a:t>
            </a:r>
          </a:p>
          <a:p>
            <a:r>
              <a:rPr lang="en-US" sz="800" dirty="0"/>
              <a:t>PING 172.31.100.30 (172.31.100.30) 56(84) bytes of data.</a:t>
            </a:r>
          </a:p>
          <a:p>
            <a:r>
              <a:rPr lang="en-US" sz="800" dirty="0">
                <a:solidFill>
                  <a:srgbClr val="00B0F0"/>
                </a:solidFill>
              </a:rPr>
              <a:t>64 bytes from 172.31.100.30: </a:t>
            </a:r>
            <a:r>
              <a:rPr lang="en-US" sz="800" dirty="0" err="1">
                <a:solidFill>
                  <a:srgbClr val="00B0F0"/>
                </a:solidFill>
              </a:rPr>
              <a:t>icmp_seq</a:t>
            </a:r>
            <a:r>
              <a:rPr lang="en-US" sz="800" dirty="0">
                <a:solidFill>
                  <a:srgbClr val="00B0F0"/>
                </a:solidFill>
              </a:rPr>
              <a:t>=1 </a:t>
            </a:r>
            <a:r>
              <a:rPr lang="en-US" sz="800" dirty="0" err="1">
                <a:solidFill>
                  <a:srgbClr val="00B0F0"/>
                </a:solidFill>
              </a:rPr>
              <a:t>ttl</a:t>
            </a:r>
            <a:r>
              <a:rPr lang="en-US" sz="800" dirty="0">
                <a:solidFill>
                  <a:srgbClr val="00B0F0"/>
                </a:solidFill>
              </a:rPr>
              <a:t>=60 time=0.100 </a:t>
            </a:r>
            <a:r>
              <a:rPr lang="en-US" sz="800" dirty="0" err="1">
                <a:solidFill>
                  <a:srgbClr val="00B0F0"/>
                </a:solidFill>
              </a:rPr>
              <a:t>ms</a:t>
            </a:r>
            <a:endParaRPr lang="en-US" sz="800" dirty="0">
              <a:solidFill>
                <a:srgbClr val="00B0F0"/>
              </a:solidFill>
            </a:endParaRPr>
          </a:p>
          <a:p>
            <a:endParaRPr lang="en-US" sz="800" dirty="0"/>
          </a:p>
        </p:txBody>
      </p:sp>
      <p:sp>
        <p:nvSpPr>
          <p:cNvPr id="8" name="Subtitle 3">
            <a:extLst>
              <a:ext uri="{FF2B5EF4-FFF2-40B4-BE49-F238E27FC236}">
                <a16:creationId xmlns:a16="http://schemas.microsoft.com/office/drawing/2014/main" id="{0F7B2A6B-BD7A-CA46-821D-73AAB8A0457E}"/>
              </a:ext>
            </a:extLst>
          </p:cNvPr>
          <p:cNvSpPr>
            <a:spLocks noGrp="1"/>
          </p:cNvSpPr>
          <p:nvPr>
            <p:ph type="subTitle" idx="10"/>
          </p:nvPr>
        </p:nvSpPr>
        <p:spPr>
          <a:xfrm>
            <a:off x="592866" y="811830"/>
            <a:ext cx="10962687" cy="247743"/>
          </a:xfrm>
        </p:spPr>
        <p:txBody>
          <a:bodyPr/>
          <a:lstStyle/>
          <a:p>
            <a:r>
              <a:rPr lang="en-US" dirty="0">
                <a:solidFill>
                  <a:schemeClr val="bg2">
                    <a:lumMod val="25000"/>
                  </a:schemeClr>
                </a:solidFill>
              </a:rPr>
              <a:t>Connectivity on the Virtual machine on the </a:t>
            </a:r>
            <a:r>
              <a:rPr lang="en-US" dirty="0" err="1">
                <a:solidFill>
                  <a:schemeClr val="bg2">
                    <a:lumMod val="25000"/>
                  </a:schemeClr>
                </a:solidFill>
              </a:rPr>
              <a:t>dvPG</a:t>
            </a:r>
            <a:endParaRPr lang="en-US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" name="Arrow: Pentagon 112">
            <a:extLst>
              <a:ext uri="{FF2B5EF4-FFF2-40B4-BE49-F238E27FC236}">
                <a16:creationId xmlns:a16="http://schemas.microsoft.com/office/drawing/2014/main" id="{50B29358-97D1-CC49-A6BE-601F435BF5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gray">
          <a:xfrm flipH="1">
            <a:off x="6471773" y="1333981"/>
            <a:ext cx="4825701" cy="424732"/>
          </a:xfrm>
          <a:prstGeom prst="homePlat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73152" rIns="182880" bIns="73152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</a:rPr>
              <a:t>T0-SR EDGE 01 MAC Interface </a:t>
            </a:r>
          </a:p>
        </p:txBody>
      </p:sp>
      <p:sp>
        <p:nvSpPr>
          <p:cNvPr id="12" name="Arrow: Pentagon 112">
            <a:extLst>
              <a:ext uri="{FF2B5EF4-FFF2-40B4-BE49-F238E27FC236}">
                <a16:creationId xmlns:a16="http://schemas.microsoft.com/office/drawing/2014/main" id="{C32B22CB-49F9-9043-8829-1B7828B411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gray">
          <a:xfrm flipH="1">
            <a:off x="6471773" y="4474414"/>
            <a:ext cx="4825704" cy="424732"/>
          </a:xfrm>
          <a:prstGeom prst="homePlat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73152" rIns="182880" bIns="73152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</a:rPr>
              <a:t>Successful ping to Northbound VM</a:t>
            </a:r>
          </a:p>
        </p:txBody>
      </p:sp>
      <p:sp>
        <p:nvSpPr>
          <p:cNvPr id="14" name="Arrow: Pentagon 112">
            <a:extLst>
              <a:ext uri="{FF2B5EF4-FFF2-40B4-BE49-F238E27FC236}">
                <a16:creationId xmlns:a16="http://schemas.microsoft.com/office/drawing/2014/main" id="{A16B1D3A-8C6D-1147-B7E4-630E906B6CD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 bwMode="gray">
          <a:xfrm flipH="1">
            <a:off x="6471772" y="2645946"/>
            <a:ext cx="4825703" cy="424732"/>
          </a:xfrm>
          <a:prstGeom prst="homePlate">
            <a:avLst/>
          </a:pr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457200" tIns="73152" rIns="182880" bIns="73152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dirty="0">
                <a:solidFill>
                  <a:schemeClr val="bg1"/>
                </a:solidFill>
              </a:rPr>
              <a:t>Successful ping to Overlay VM</a:t>
            </a:r>
          </a:p>
        </p:txBody>
      </p:sp>
    </p:spTree>
    <p:extLst>
      <p:ext uri="{BB962C8B-B14F-4D97-AF65-F5344CB8AC3E}">
        <p14:creationId xmlns:p14="http://schemas.microsoft.com/office/powerpoint/2010/main" val="3625561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7CD349-E8FA-4C59-823E-07107AE43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NSX-T Configuration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9B6555F-1EAF-4F7A-8578-4612F0A9F50E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Representation within vSphere and NSX-T Edge VM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DB403A4-D178-444A-AE5E-CB7EE7E8A52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sz="1200" dirty="0"/>
              <a:t>Only Service Interface traffic is represented in this diagram for simplicity reason</a:t>
            </a:r>
          </a:p>
          <a:p>
            <a:pPr>
              <a:buNone/>
            </a:pPr>
            <a:endParaRPr lang="en-US" sz="1200" dirty="0"/>
          </a:p>
          <a:p>
            <a:pPr>
              <a:buNone/>
            </a:pPr>
            <a:r>
              <a:rPr lang="en-US" sz="1200" b="1" dirty="0">
                <a:solidFill>
                  <a:schemeClr val="accent1"/>
                </a:solidFill>
              </a:rPr>
              <a:t>Uplink Teaming Policy configured on the segment: TOR-02 </a:t>
            </a:r>
          </a:p>
          <a:p>
            <a:pPr>
              <a:buNone/>
            </a:pPr>
            <a:endParaRPr lang="en-US" sz="1200" dirty="0"/>
          </a:p>
          <a:p>
            <a:pPr>
              <a:buNone/>
            </a:pPr>
            <a:r>
              <a:rPr lang="en-US" sz="1200" dirty="0"/>
              <a:t>If multiple Edge Node are hosted by the same </a:t>
            </a:r>
            <a:r>
              <a:rPr lang="en-US" sz="1200" dirty="0" err="1"/>
              <a:t>ESXi</a:t>
            </a:r>
            <a:r>
              <a:rPr lang="en-US" sz="1200" dirty="0"/>
              <a:t> hypervisor, all traffic will be pinned to the same uplink. In this case, all edge nodes have been deployed with the same uplink profile.</a:t>
            </a:r>
          </a:p>
          <a:p>
            <a:pPr>
              <a:buNone/>
            </a:pPr>
            <a:endParaRPr lang="en-US" sz="1200" dirty="0"/>
          </a:p>
          <a:p>
            <a:pPr>
              <a:buNone/>
            </a:pPr>
            <a:r>
              <a:rPr lang="en-US" sz="1200" dirty="0"/>
              <a:t>Traffic for VLAN 300 (Service Interface) will be pinned to fp-eth1 from an NSX-T standpoint and to Uplink-2 from a vSphere perspective.</a:t>
            </a:r>
          </a:p>
          <a:p>
            <a:pPr>
              <a:buNone/>
            </a:pPr>
            <a:endParaRPr lang="en-US" sz="1200" dirty="0"/>
          </a:p>
          <a:p>
            <a:pPr>
              <a:buNone/>
            </a:pPr>
            <a:endParaRPr lang="en-US" sz="120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9005F85-00E5-CA4F-9EF7-D1C507F7FF13}"/>
              </a:ext>
            </a:extLst>
          </p:cNvPr>
          <p:cNvSpPr/>
          <p:nvPr/>
        </p:nvSpPr>
        <p:spPr>
          <a:xfrm>
            <a:off x="375652" y="2514600"/>
            <a:ext cx="7547559" cy="703634"/>
          </a:xfrm>
          <a:prstGeom prst="rect">
            <a:avLst/>
          </a:prstGeom>
          <a:solidFill>
            <a:schemeClr val="bg1">
              <a:lumMod val="75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4248932-DFA5-C249-85D0-35A66564C93D}"/>
              </a:ext>
            </a:extLst>
          </p:cNvPr>
          <p:cNvCxnSpPr>
            <a:cxnSpLocks/>
            <a:stCxn id="63" idx="0"/>
            <a:endCxn id="21" idx="2"/>
          </p:cNvCxnSpPr>
          <p:nvPr/>
        </p:nvCxnSpPr>
        <p:spPr bwMode="gray">
          <a:xfrm flipV="1">
            <a:off x="2665407" y="3385770"/>
            <a:ext cx="2519867" cy="619596"/>
          </a:xfrm>
          <a:prstGeom prst="line">
            <a:avLst/>
          </a:prstGeom>
          <a:ln w="25400" cmpd="sng">
            <a:solidFill>
              <a:srgbClr val="FFC000"/>
            </a:solidFill>
            <a:prstDash val="solid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EAA3542E-BD9B-BB4B-BC6A-31EB5CEE117C}"/>
              </a:ext>
            </a:extLst>
          </p:cNvPr>
          <p:cNvSpPr/>
          <p:nvPr/>
        </p:nvSpPr>
        <p:spPr>
          <a:xfrm>
            <a:off x="379413" y="4123672"/>
            <a:ext cx="3657600" cy="182880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D135950-50CE-3B46-BA3E-594608D5485E}"/>
              </a:ext>
            </a:extLst>
          </p:cNvPr>
          <p:cNvSpPr/>
          <p:nvPr/>
        </p:nvSpPr>
        <p:spPr>
          <a:xfrm>
            <a:off x="524191" y="4806819"/>
            <a:ext cx="3388347" cy="450981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N-VDS-01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D9BEFC-36A1-374B-A5C4-68B0D7C5D85C}"/>
              </a:ext>
            </a:extLst>
          </p:cNvPr>
          <p:cNvSpPr/>
          <p:nvPr/>
        </p:nvSpPr>
        <p:spPr>
          <a:xfrm>
            <a:off x="524192" y="4251500"/>
            <a:ext cx="665479" cy="237728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Mgmt IP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8136F95-D563-1241-8BEE-DDBE66F7F990}"/>
              </a:ext>
            </a:extLst>
          </p:cNvPr>
          <p:cNvSpPr/>
          <p:nvPr/>
        </p:nvSpPr>
        <p:spPr>
          <a:xfrm>
            <a:off x="1418273" y="4679898"/>
            <a:ext cx="665480" cy="23772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Uplink-1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D9BF218-506D-D14B-9598-1ADCB70BC859}"/>
              </a:ext>
            </a:extLst>
          </p:cNvPr>
          <p:cNvSpPr/>
          <p:nvPr/>
        </p:nvSpPr>
        <p:spPr>
          <a:xfrm>
            <a:off x="2332666" y="4681290"/>
            <a:ext cx="665480" cy="23772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Uplink-2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E119BA5B-BE22-7D4E-88FC-DC7998A582BC}"/>
              </a:ext>
            </a:extLst>
          </p:cNvPr>
          <p:cNvCxnSpPr>
            <a:cxnSpLocks/>
          </p:cNvCxnSpPr>
          <p:nvPr/>
        </p:nvCxnSpPr>
        <p:spPr bwMode="gray">
          <a:xfrm flipV="1">
            <a:off x="2661577" y="4234281"/>
            <a:ext cx="0" cy="436804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DFF4E2C9-54F7-1E4B-BF2E-CA460AEACCEC}"/>
              </a:ext>
            </a:extLst>
          </p:cNvPr>
          <p:cNvSpPr txBox="1"/>
          <p:nvPr/>
        </p:nvSpPr>
        <p:spPr>
          <a:xfrm>
            <a:off x="375653" y="5791192"/>
            <a:ext cx="918163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000" dirty="0"/>
              <a:t>Edge-01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1D9C3C3-6195-2947-87F3-5DDFBE775152}"/>
              </a:ext>
            </a:extLst>
          </p:cNvPr>
          <p:cNvSpPr/>
          <p:nvPr/>
        </p:nvSpPr>
        <p:spPr>
          <a:xfrm>
            <a:off x="4265612" y="4123672"/>
            <a:ext cx="3657600" cy="182880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6E535F4-470E-6041-899A-CD12DDDC2E1F}"/>
              </a:ext>
            </a:extLst>
          </p:cNvPr>
          <p:cNvSpPr/>
          <p:nvPr/>
        </p:nvSpPr>
        <p:spPr>
          <a:xfrm>
            <a:off x="4410391" y="4251500"/>
            <a:ext cx="665479" cy="237728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Mgmt IP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01C07DC-199A-AB48-8926-12986F3427C4}"/>
              </a:ext>
            </a:extLst>
          </p:cNvPr>
          <p:cNvSpPr/>
          <p:nvPr/>
        </p:nvSpPr>
        <p:spPr>
          <a:xfrm>
            <a:off x="2332665" y="3051770"/>
            <a:ext cx="1579873" cy="33144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Trunk-TOR-LEFT</a:t>
            </a:r>
          </a:p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A/S Failover Order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4BCF63C-C8B3-E04A-A9EC-722BFEE64EB2}"/>
              </a:ext>
            </a:extLst>
          </p:cNvPr>
          <p:cNvSpPr/>
          <p:nvPr/>
        </p:nvSpPr>
        <p:spPr>
          <a:xfrm>
            <a:off x="4410391" y="3047963"/>
            <a:ext cx="1549766" cy="337807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Trunk-TOR-RIGHT</a:t>
            </a:r>
          </a:p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A/S Failover Order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98C193F0-509E-EE49-9490-76D3591DB93E}"/>
              </a:ext>
            </a:extLst>
          </p:cNvPr>
          <p:cNvCxnSpPr>
            <a:cxnSpLocks/>
            <a:stCxn id="68" idx="1"/>
            <a:endCxn id="67" idx="3"/>
          </p:cNvCxnSpPr>
          <p:nvPr/>
        </p:nvCxnSpPr>
        <p:spPr bwMode="gray">
          <a:xfrm flipH="1" flipV="1">
            <a:off x="3351212" y="1829266"/>
            <a:ext cx="1604274" cy="2243"/>
          </a:xfrm>
          <a:prstGeom prst="line">
            <a:avLst/>
          </a:prstGeom>
          <a:ln w="50800" cmpd="dbl">
            <a:solidFill>
              <a:schemeClr val="tx1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4B4BB1D0-91F7-2E4C-8C13-153933DAA040}"/>
              </a:ext>
            </a:extLst>
          </p:cNvPr>
          <p:cNvSpPr txBox="1"/>
          <p:nvPr/>
        </p:nvSpPr>
        <p:spPr>
          <a:xfrm>
            <a:off x="2441893" y="1774565"/>
            <a:ext cx="452120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2"/>
                </a:solidFill>
              </a:rPr>
              <a:t>ToR-01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F5E0481-9401-404E-B0AB-DE867C068BD1}"/>
              </a:ext>
            </a:extLst>
          </p:cNvPr>
          <p:cNvSpPr txBox="1"/>
          <p:nvPr/>
        </p:nvSpPr>
        <p:spPr>
          <a:xfrm>
            <a:off x="5412685" y="1777583"/>
            <a:ext cx="457199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2"/>
                </a:solidFill>
              </a:rPr>
              <a:t>ToR-02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015A26A-C721-BA48-BF3E-773FBA75A69F}"/>
              </a:ext>
            </a:extLst>
          </p:cNvPr>
          <p:cNvSpPr/>
          <p:nvPr/>
        </p:nvSpPr>
        <p:spPr>
          <a:xfrm>
            <a:off x="524191" y="3047964"/>
            <a:ext cx="1559561" cy="331440"/>
          </a:xfrm>
          <a:prstGeom prst="rect">
            <a:avLst/>
          </a:prstGeom>
          <a:solidFill>
            <a:schemeClr val="accent4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Management-PG</a:t>
            </a:r>
          </a:p>
          <a:p>
            <a:pPr algn="ctr">
              <a:spcAft>
                <a:spcPts val="600"/>
              </a:spcAft>
            </a:pPr>
            <a:endParaRPr lang="en-US" sz="800" dirty="0">
              <a:solidFill>
                <a:schemeClr val="bg2"/>
              </a:solidFill>
            </a:endParaRPr>
          </a:p>
        </p:txBody>
      </p: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41D7AAA-95CC-CC41-AD67-0712ECF0977E}"/>
              </a:ext>
            </a:extLst>
          </p:cNvPr>
          <p:cNvCxnSpPr>
            <a:cxnSpLocks/>
            <a:stCxn id="67" idx="2"/>
            <a:endCxn id="34" idx="0"/>
          </p:cNvCxnSpPr>
          <p:nvPr/>
        </p:nvCxnSpPr>
        <p:spPr bwMode="gray">
          <a:xfrm flipH="1">
            <a:off x="3120863" y="2054736"/>
            <a:ext cx="1750" cy="336192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DF32FD9-A27A-0049-9A8B-584A2DDD4CCF}"/>
              </a:ext>
            </a:extLst>
          </p:cNvPr>
          <p:cNvCxnSpPr>
            <a:cxnSpLocks/>
            <a:endCxn id="35" idx="0"/>
          </p:cNvCxnSpPr>
          <p:nvPr/>
        </p:nvCxnSpPr>
        <p:spPr bwMode="gray">
          <a:xfrm flipH="1">
            <a:off x="5182554" y="2057027"/>
            <a:ext cx="1844" cy="333901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E3C372D8-807F-C74B-B272-85ED4724EC60}"/>
              </a:ext>
            </a:extLst>
          </p:cNvPr>
          <p:cNvSpPr txBox="1"/>
          <p:nvPr/>
        </p:nvSpPr>
        <p:spPr>
          <a:xfrm>
            <a:off x="3467241" y="2919579"/>
            <a:ext cx="1361448" cy="15794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000" dirty="0">
                <a:solidFill>
                  <a:schemeClr val="bg2"/>
                </a:solidFill>
              </a:rPr>
              <a:t>VDS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97F600F-9449-014D-8D6D-14F6E127F50A}"/>
              </a:ext>
            </a:extLst>
          </p:cNvPr>
          <p:cNvCxnSpPr>
            <a:cxnSpLocks/>
          </p:cNvCxnSpPr>
          <p:nvPr/>
        </p:nvCxnSpPr>
        <p:spPr bwMode="gray">
          <a:xfrm>
            <a:off x="5182554" y="2637988"/>
            <a:ext cx="1739" cy="407034"/>
          </a:xfrm>
          <a:prstGeom prst="line">
            <a:avLst/>
          </a:prstGeom>
          <a:ln w="25400">
            <a:solidFill>
              <a:srgbClr val="FFC000"/>
            </a:solidFill>
            <a:prstDash val="solid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EAC69D1D-676A-0B49-AE5F-C3944CE2F472}"/>
              </a:ext>
            </a:extLst>
          </p:cNvPr>
          <p:cNvCxnSpPr>
            <a:cxnSpLocks/>
            <a:stCxn id="21" idx="2"/>
            <a:endCxn id="64" idx="0"/>
          </p:cNvCxnSpPr>
          <p:nvPr/>
        </p:nvCxnSpPr>
        <p:spPr bwMode="gray">
          <a:xfrm>
            <a:off x="5185274" y="3385770"/>
            <a:ext cx="1366332" cy="619596"/>
          </a:xfrm>
          <a:prstGeom prst="line">
            <a:avLst/>
          </a:prstGeom>
          <a:ln w="25400" cmpd="sng">
            <a:solidFill>
              <a:srgbClr val="FFC000"/>
            </a:solidFill>
            <a:prstDash val="solid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0CEBF665-62AA-8E47-BC22-89614801B9D8}"/>
              </a:ext>
            </a:extLst>
          </p:cNvPr>
          <p:cNvCxnSpPr>
            <a:cxnSpLocks/>
            <a:stCxn id="21" idx="0"/>
            <a:endCxn id="34" idx="2"/>
          </p:cNvCxnSpPr>
          <p:nvPr/>
        </p:nvCxnSpPr>
        <p:spPr bwMode="gray">
          <a:xfrm flipH="1" flipV="1">
            <a:off x="3120863" y="2644736"/>
            <a:ext cx="2064411" cy="403227"/>
          </a:xfrm>
          <a:prstGeom prst="line">
            <a:avLst/>
          </a:prstGeom>
          <a:ln w="25400">
            <a:solidFill>
              <a:srgbClr val="FFC000"/>
            </a:solidFill>
            <a:prstDash val="sysDot"/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82926999-D424-0C49-989D-B6FE4C461219}"/>
              </a:ext>
            </a:extLst>
          </p:cNvPr>
          <p:cNvSpPr/>
          <p:nvPr/>
        </p:nvSpPr>
        <p:spPr>
          <a:xfrm>
            <a:off x="2665406" y="2390928"/>
            <a:ext cx="910913" cy="25380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Uplink 1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8BA5280-9DD5-294E-903E-BE6E64D0A78A}"/>
              </a:ext>
            </a:extLst>
          </p:cNvPr>
          <p:cNvSpPr/>
          <p:nvPr/>
        </p:nvSpPr>
        <p:spPr>
          <a:xfrm>
            <a:off x="4729632" y="2390928"/>
            <a:ext cx="905844" cy="253904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Uplink 2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55E6448-9B2D-CD4A-9EA1-838DEA6E596D}"/>
              </a:ext>
            </a:extLst>
          </p:cNvPr>
          <p:cNvSpPr/>
          <p:nvPr/>
        </p:nvSpPr>
        <p:spPr>
          <a:xfrm>
            <a:off x="1412639" y="5144799"/>
            <a:ext cx="684552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VLAN10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C924AE4-7F3C-CC41-89B9-5D260A0814A8}"/>
              </a:ext>
            </a:extLst>
          </p:cNvPr>
          <p:cNvSpPr/>
          <p:nvPr/>
        </p:nvSpPr>
        <p:spPr>
          <a:xfrm>
            <a:off x="747158" y="4681290"/>
            <a:ext cx="665480" cy="232530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1"/>
                </a:solidFill>
              </a:rPr>
              <a:t>TEP-IP-1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0A16F9C-E8CB-8543-8B50-D3C007DFAA48}"/>
              </a:ext>
            </a:extLst>
          </p:cNvPr>
          <p:cNvSpPr/>
          <p:nvPr/>
        </p:nvSpPr>
        <p:spPr>
          <a:xfrm>
            <a:off x="2998146" y="4681290"/>
            <a:ext cx="665480" cy="237728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1"/>
                </a:solidFill>
              </a:rPr>
              <a:t>TEP-IP-2</a:t>
            </a: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E96D3F8E-A935-1D43-B27E-B01549352B01}"/>
              </a:ext>
            </a:extLst>
          </p:cNvPr>
          <p:cNvGrpSpPr/>
          <p:nvPr/>
        </p:nvGrpSpPr>
        <p:grpSpPr>
          <a:xfrm>
            <a:off x="1975815" y="5488184"/>
            <a:ext cx="462846" cy="453785"/>
            <a:chOff x="1626774" y="3631328"/>
            <a:chExt cx="1187726" cy="1188361"/>
          </a:xfrm>
        </p:grpSpPr>
        <p:sp>
          <p:nvSpPr>
            <p:cNvPr id="40" name="Freeform: Shape 1">
              <a:extLst>
                <a:ext uri="{FF2B5EF4-FFF2-40B4-BE49-F238E27FC236}">
                  <a16:creationId xmlns:a16="http://schemas.microsoft.com/office/drawing/2014/main" id="{15A49115-EE39-CB42-828E-168568137C90}"/>
                </a:ext>
              </a:extLst>
            </p:cNvPr>
            <p:cNvSpPr/>
            <p:nvPr/>
          </p:nvSpPr>
          <p:spPr>
            <a:xfrm>
              <a:off x="1626774" y="3631328"/>
              <a:ext cx="1187726" cy="118836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41" name="Freeform: Shape 2">
              <a:extLst>
                <a:ext uri="{FF2B5EF4-FFF2-40B4-BE49-F238E27FC236}">
                  <a16:creationId xmlns:a16="http://schemas.microsoft.com/office/drawing/2014/main" id="{3592EA7D-D4EA-4249-8A1D-B6171054BDE3}"/>
                </a:ext>
              </a:extLst>
            </p:cNvPr>
            <p:cNvSpPr/>
            <p:nvPr/>
          </p:nvSpPr>
          <p:spPr>
            <a:xfrm>
              <a:off x="2100060" y="3768973"/>
              <a:ext cx="241154" cy="353184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42" name="Freeform: Shape 3">
              <a:extLst>
                <a:ext uri="{FF2B5EF4-FFF2-40B4-BE49-F238E27FC236}">
                  <a16:creationId xmlns:a16="http://schemas.microsoft.com/office/drawing/2014/main" id="{C026DE19-C5AA-B940-ACB5-91DB233B0676}"/>
                </a:ext>
              </a:extLst>
            </p:cNvPr>
            <p:cNvSpPr/>
            <p:nvPr/>
          </p:nvSpPr>
          <p:spPr>
            <a:xfrm>
              <a:off x="2100060" y="4328861"/>
              <a:ext cx="241154" cy="353184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43" name="Freeform: Shape 4">
              <a:extLst>
                <a:ext uri="{FF2B5EF4-FFF2-40B4-BE49-F238E27FC236}">
                  <a16:creationId xmlns:a16="http://schemas.microsoft.com/office/drawing/2014/main" id="{F9D293B8-509D-9543-9C74-3623E11B4507}"/>
                </a:ext>
              </a:extLst>
            </p:cNvPr>
            <p:cNvSpPr/>
            <p:nvPr/>
          </p:nvSpPr>
          <p:spPr>
            <a:xfrm>
              <a:off x="2324213" y="4105153"/>
              <a:ext cx="352661" cy="24080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44" name="Freeform: Shape 5">
              <a:extLst>
                <a:ext uri="{FF2B5EF4-FFF2-40B4-BE49-F238E27FC236}">
                  <a16:creationId xmlns:a16="http://schemas.microsoft.com/office/drawing/2014/main" id="{75A58FA4-5C03-764A-AC19-E8F07E099F5E}"/>
                </a:ext>
              </a:extLst>
            </p:cNvPr>
            <p:cNvSpPr/>
            <p:nvPr/>
          </p:nvSpPr>
          <p:spPr>
            <a:xfrm>
              <a:off x="1764020" y="4105153"/>
              <a:ext cx="353041" cy="24080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4EE11927-1917-1C41-922A-15086BE79883}"/>
              </a:ext>
            </a:extLst>
          </p:cNvPr>
          <p:cNvCxnSpPr>
            <a:cxnSpLocks/>
            <a:stCxn id="40" idx="0"/>
            <a:endCxn id="36" idx="2"/>
          </p:cNvCxnSpPr>
          <p:nvPr/>
        </p:nvCxnSpPr>
        <p:spPr bwMode="gray">
          <a:xfrm flipH="1" flipV="1">
            <a:off x="1754915" y="5382527"/>
            <a:ext cx="452323" cy="105657"/>
          </a:xfrm>
          <a:prstGeom prst="line">
            <a:avLst/>
          </a:prstGeom>
          <a:ln w="25400">
            <a:solidFill>
              <a:schemeClr val="accent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>
            <a:extLst>
              <a:ext uri="{FF2B5EF4-FFF2-40B4-BE49-F238E27FC236}">
                <a16:creationId xmlns:a16="http://schemas.microsoft.com/office/drawing/2014/main" id="{A80747C8-CA8E-024E-9A86-9D1C220E0865}"/>
              </a:ext>
            </a:extLst>
          </p:cNvPr>
          <p:cNvSpPr/>
          <p:nvPr/>
        </p:nvSpPr>
        <p:spPr>
          <a:xfrm>
            <a:off x="245806" y="2294875"/>
            <a:ext cx="7829806" cy="3877325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6286A61-E395-7A4E-8F13-A0D77AA4AA78}"/>
              </a:ext>
            </a:extLst>
          </p:cNvPr>
          <p:cNvSpPr txBox="1"/>
          <p:nvPr/>
        </p:nvSpPr>
        <p:spPr>
          <a:xfrm>
            <a:off x="570577" y="6021560"/>
            <a:ext cx="918163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000" dirty="0"/>
              <a:t>ESXi Host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49FBBFC-A6B0-C14C-B366-8694E97D11F4}"/>
              </a:ext>
            </a:extLst>
          </p:cNvPr>
          <p:cNvSpPr/>
          <p:nvPr/>
        </p:nvSpPr>
        <p:spPr>
          <a:xfrm>
            <a:off x="4404758" y="4805168"/>
            <a:ext cx="3388347" cy="450981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2"/>
                </a:solidFill>
              </a:rPr>
              <a:t>N-VDS-01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3210AF12-45F1-FB42-B056-D158D2CCB99D}"/>
              </a:ext>
            </a:extLst>
          </p:cNvPr>
          <p:cNvSpPr/>
          <p:nvPr/>
        </p:nvSpPr>
        <p:spPr>
          <a:xfrm>
            <a:off x="5298840" y="4678247"/>
            <a:ext cx="665480" cy="23772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Uplink-1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3DBAE6ED-E2DE-C049-B6C8-14671C634D1C}"/>
              </a:ext>
            </a:extLst>
          </p:cNvPr>
          <p:cNvSpPr/>
          <p:nvPr/>
        </p:nvSpPr>
        <p:spPr>
          <a:xfrm>
            <a:off x="6213233" y="4679639"/>
            <a:ext cx="665480" cy="23772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Uplink-2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4821BDA4-82F1-FC40-9957-9929D829A6F7}"/>
              </a:ext>
            </a:extLst>
          </p:cNvPr>
          <p:cNvSpPr/>
          <p:nvPr/>
        </p:nvSpPr>
        <p:spPr>
          <a:xfrm>
            <a:off x="4627725" y="4679639"/>
            <a:ext cx="665480" cy="232530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1"/>
                </a:solidFill>
              </a:rPr>
              <a:t>TEP-IP-1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71263498-15AC-6247-ADCC-A5A1A592C53C}"/>
              </a:ext>
            </a:extLst>
          </p:cNvPr>
          <p:cNvSpPr/>
          <p:nvPr/>
        </p:nvSpPr>
        <p:spPr>
          <a:xfrm>
            <a:off x="6878713" y="4679639"/>
            <a:ext cx="665480" cy="237728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bg1"/>
                </a:solidFill>
              </a:rPr>
              <a:t>TEP-IP-2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3DC556F-0447-FE46-A0BC-B5A53782ECF6}"/>
              </a:ext>
            </a:extLst>
          </p:cNvPr>
          <p:cNvSpPr txBox="1"/>
          <p:nvPr/>
        </p:nvSpPr>
        <p:spPr>
          <a:xfrm>
            <a:off x="1366471" y="5636300"/>
            <a:ext cx="609343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000" dirty="0"/>
              <a:t>Tier-0 (A)</a:t>
            </a: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169934A4-226B-0A4B-B31A-2CE318037824}"/>
              </a:ext>
            </a:extLst>
          </p:cNvPr>
          <p:cNvCxnSpPr>
            <a:cxnSpLocks/>
            <a:endCxn id="14" idx="2"/>
          </p:cNvCxnSpPr>
          <p:nvPr/>
        </p:nvCxnSpPr>
        <p:spPr bwMode="gray">
          <a:xfrm flipV="1">
            <a:off x="1751013" y="4917626"/>
            <a:ext cx="0" cy="230906"/>
          </a:xfrm>
          <a:prstGeom prst="line">
            <a:avLst/>
          </a:prstGeom>
          <a:ln w="25400">
            <a:solidFill>
              <a:schemeClr val="accent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324958EC-7C99-CD4A-A77A-7653AA388D88}"/>
              </a:ext>
            </a:extLst>
          </p:cNvPr>
          <p:cNvCxnSpPr>
            <a:cxnSpLocks/>
            <a:stCxn id="15" idx="2"/>
          </p:cNvCxnSpPr>
          <p:nvPr/>
        </p:nvCxnSpPr>
        <p:spPr bwMode="gray">
          <a:xfrm flipH="1">
            <a:off x="2665405" y="4919018"/>
            <a:ext cx="1" cy="224130"/>
          </a:xfrm>
          <a:prstGeom prst="line">
            <a:avLst/>
          </a:prstGeom>
          <a:ln w="25400">
            <a:solidFill>
              <a:srgbClr val="92D05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7F6596A5-6EF7-4349-8DFB-8DECB041B2EC}"/>
              </a:ext>
            </a:extLst>
          </p:cNvPr>
          <p:cNvCxnSpPr>
            <a:cxnSpLocks/>
            <a:stCxn id="49" idx="2"/>
          </p:cNvCxnSpPr>
          <p:nvPr/>
        </p:nvCxnSpPr>
        <p:spPr bwMode="gray">
          <a:xfrm>
            <a:off x="5631580" y="4915975"/>
            <a:ext cx="0" cy="230979"/>
          </a:xfrm>
          <a:prstGeom prst="line">
            <a:avLst/>
          </a:prstGeom>
          <a:ln w="25400">
            <a:solidFill>
              <a:schemeClr val="accent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37027C15-602D-D545-9048-3C2C101FBDE7}"/>
              </a:ext>
            </a:extLst>
          </p:cNvPr>
          <p:cNvCxnSpPr>
            <a:cxnSpLocks/>
            <a:endCxn id="50" idx="2"/>
          </p:cNvCxnSpPr>
          <p:nvPr/>
        </p:nvCxnSpPr>
        <p:spPr bwMode="gray">
          <a:xfrm flipV="1">
            <a:off x="6545972" y="4917367"/>
            <a:ext cx="1" cy="235271"/>
          </a:xfrm>
          <a:prstGeom prst="line">
            <a:avLst/>
          </a:prstGeom>
          <a:ln w="25400">
            <a:solidFill>
              <a:schemeClr val="accent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CEF1BF7B-5FCC-1640-B15A-2979571966E9}"/>
              </a:ext>
            </a:extLst>
          </p:cNvPr>
          <p:cNvSpPr/>
          <p:nvPr/>
        </p:nvSpPr>
        <p:spPr>
          <a:xfrm>
            <a:off x="524193" y="4005366"/>
            <a:ext cx="665479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eth0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46B66A0E-872C-2348-9F6C-878DB0F058A5}"/>
              </a:ext>
            </a:extLst>
          </p:cNvPr>
          <p:cNvSpPr/>
          <p:nvPr/>
        </p:nvSpPr>
        <p:spPr>
          <a:xfrm>
            <a:off x="3247060" y="4005366"/>
            <a:ext cx="665479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fp-eth2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6993CB7D-45CA-EC4E-BBEB-390495A952CC}"/>
              </a:ext>
            </a:extLst>
          </p:cNvPr>
          <p:cNvSpPr/>
          <p:nvPr/>
        </p:nvSpPr>
        <p:spPr>
          <a:xfrm>
            <a:off x="4410392" y="4005366"/>
            <a:ext cx="665479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eth0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DCC4FDB8-CC18-1743-BAA7-D7FB2D060540}"/>
              </a:ext>
            </a:extLst>
          </p:cNvPr>
          <p:cNvSpPr/>
          <p:nvPr/>
        </p:nvSpPr>
        <p:spPr>
          <a:xfrm>
            <a:off x="7133259" y="4005366"/>
            <a:ext cx="665479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fp-eth2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E2B58AC8-F66D-D74A-B61C-D24E4A3AF9AF}"/>
              </a:ext>
            </a:extLst>
          </p:cNvPr>
          <p:cNvSpPr/>
          <p:nvPr/>
        </p:nvSpPr>
        <p:spPr>
          <a:xfrm>
            <a:off x="1418273" y="4005366"/>
            <a:ext cx="665480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fp-eth0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75CAFA25-3831-4843-9F54-BEB2AAE24944}"/>
              </a:ext>
            </a:extLst>
          </p:cNvPr>
          <p:cNvSpPr/>
          <p:nvPr/>
        </p:nvSpPr>
        <p:spPr>
          <a:xfrm>
            <a:off x="2332667" y="4005366"/>
            <a:ext cx="665479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fp-eth1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52CD52DD-DBA9-5F4D-9362-4AEF81084E30}"/>
              </a:ext>
            </a:extLst>
          </p:cNvPr>
          <p:cNvSpPr/>
          <p:nvPr/>
        </p:nvSpPr>
        <p:spPr>
          <a:xfrm>
            <a:off x="6218866" y="4005366"/>
            <a:ext cx="665479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fp-eth1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57CED5CA-6869-A24F-B2B3-2E419F9A0441}"/>
              </a:ext>
            </a:extLst>
          </p:cNvPr>
          <p:cNvSpPr/>
          <p:nvPr/>
        </p:nvSpPr>
        <p:spPr>
          <a:xfrm>
            <a:off x="5304472" y="4005366"/>
            <a:ext cx="665480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fp-eth0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FE4218FD-D9D1-E44C-A2EF-685F6B4BB87C}"/>
              </a:ext>
            </a:extLst>
          </p:cNvPr>
          <p:cNvCxnSpPr>
            <a:cxnSpLocks/>
          </p:cNvCxnSpPr>
          <p:nvPr/>
        </p:nvCxnSpPr>
        <p:spPr bwMode="gray">
          <a:xfrm flipV="1">
            <a:off x="6551604" y="4249945"/>
            <a:ext cx="5632" cy="435153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7" name="Graphic 66">
            <a:extLst>
              <a:ext uri="{FF2B5EF4-FFF2-40B4-BE49-F238E27FC236}">
                <a16:creationId xmlns:a16="http://schemas.microsoft.com/office/drawing/2014/main" id="{2800127E-AE22-3C46-8BB7-DBA0ADA895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894014" y="1603796"/>
            <a:ext cx="457198" cy="450940"/>
          </a:xfrm>
          <a:prstGeom prst="rect">
            <a:avLst/>
          </a:prstGeom>
        </p:spPr>
      </p:pic>
      <p:pic>
        <p:nvPicPr>
          <p:cNvPr id="68" name="Graphic 67">
            <a:extLst>
              <a:ext uri="{FF2B5EF4-FFF2-40B4-BE49-F238E27FC236}">
                <a16:creationId xmlns:a16="http://schemas.microsoft.com/office/drawing/2014/main" id="{D82645C2-2E94-BA4B-9D86-A1E9BA5392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955486" y="1606039"/>
            <a:ext cx="457198" cy="450940"/>
          </a:xfrm>
          <a:prstGeom prst="rect">
            <a:avLst/>
          </a:prstGeom>
        </p:spPr>
      </p:pic>
      <p:sp>
        <p:nvSpPr>
          <p:cNvPr id="71" name="TextBox 70">
            <a:extLst>
              <a:ext uri="{FF2B5EF4-FFF2-40B4-BE49-F238E27FC236}">
                <a16:creationId xmlns:a16="http://schemas.microsoft.com/office/drawing/2014/main" id="{3E778039-81BA-8640-9C00-A48731458979}"/>
              </a:ext>
            </a:extLst>
          </p:cNvPr>
          <p:cNvSpPr txBox="1"/>
          <p:nvPr/>
        </p:nvSpPr>
        <p:spPr>
          <a:xfrm>
            <a:off x="603681" y="1904500"/>
            <a:ext cx="1443176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800" dirty="0">
                <a:solidFill>
                  <a:schemeClr val="accent2"/>
                </a:solidFill>
              </a:rPr>
              <a:t>Uplink configured as a trunk</a:t>
            </a:r>
            <a:endParaRPr lang="en-US" sz="800" dirty="0">
              <a:solidFill>
                <a:schemeClr val="tx2"/>
              </a:solidFill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BE3F4028-4F28-5043-B1E8-BEAEF4453CE4}"/>
              </a:ext>
            </a:extLst>
          </p:cNvPr>
          <p:cNvSpPr txBox="1"/>
          <p:nvPr/>
        </p:nvSpPr>
        <p:spPr>
          <a:xfrm>
            <a:off x="6059230" y="1901371"/>
            <a:ext cx="1443176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800" dirty="0">
                <a:solidFill>
                  <a:schemeClr val="accent2"/>
                </a:solidFill>
              </a:rPr>
              <a:t>Uplink configured as a trunk</a:t>
            </a:r>
            <a:endParaRPr lang="en-US" sz="800" dirty="0">
              <a:solidFill>
                <a:schemeClr val="tx2"/>
              </a:solidFill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D6C7F439-0F4B-A749-A3DA-BD5B0CDCFC73}"/>
              </a:ext>
            </a:extLst>
          </p:cNvPr>
          <p:cNvSpPr/>
          <p:nvPr/>
        </p:nvSpPr>
        <p:spPr>
          <a:xfrm>
            <a:off x="2330392" y="5149592"/>
            <a:ext cx="684552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VLAN13</a:t>
            </a:r>
          </a:p>
        </p:txBody>
      </p: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D0EE15CD-BF70-B047-B908-0119E52E09D8}"/>
              </a:ext>
            </a:extLst>
          </p:cNvPr>
          <p:cNvCxnSpPr>
            <a:cxnSpLocks/>
            <a:endCxn id="77" idx="2"/>
          </p:cNvCxnSpPr>
          <p:nvPr/>
        </p:nvCxnSpPr>
        <p:spPr bwMode="gray">
          <a:xfrm flipV="1">
            <a:off x="2203124" y="5387320"/>
            <a:ext cx="469544" cy="89316"/>
          </a:xfrm>
          <a:prstGeom prst="line">
            <a:avLst/>
          </a:prstGeom>
          <a:ln w="25400">
            <a:solidFill>
              <a:srgbClr val="92D05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>
            <a:extLst>
              <a:ext uri="{FF2B5EF4-FFF2-40B4-BE49-F238E27FC236}">
                <a16:creationId xmlns:a16="http://schemas.microsoft.com/office/drawing/2014/main" id="{8A118BA7-9BC5-224A-B42E-38BEC640E1B5}"/>
              </a:ext>
            </a:extLst>
          </p:cNvPr>
          <p:cNvSpPr txBox="1"/>
          <p:nvPr/>
        </p:nvSpPr>
        <p:spPr>
          <a:xfrm>
            <a:off x="4259953" y="5789621"/>
            <a:ext cx="918163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000" dirty="0"/>
              <a:t>Edge-02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1B31EA0B-B1FD-3841-8097-370DCF3F7318}"/>
              </a:ext>
            </a:extLst>
          </p:cNvPr>
          <p:cNvSpPr/>
          <p:nvPr/>
        </p:nvSpPr>
        <p:spPr>
          <a:xfrm>
            <a:off x="5296939" y="5143228"/>
            <a:ext cx="684552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VLAN11</a:t>
            </a:r>
          </a:p>
        </p:txBody>
      </p:sp>
      <p:grpSp>
        <p:nvGrpSpPr>
          <p:cNvPr id="81" name="Group 80">
            <a:extLst>
              <a:ext uri="{FF2B5EF4-FFF2-40B4-BE49-F238E27FC236}">
                <a16:creationId xmlns:a16="http://schemas.microsoft.com/office/drawing/2014/main" id="{A0F94FE6-EEFF-FA45-8670-9C3B5E4BE468}"/>
              </a:ext>
            </a:extLst>
          </p:cNvPr>
          <p:cNvGrpSpPr/>
          <p:nvPr/>
        </p:nvGrpSpPr>
        <p:grpSpPr>
          <a:xfrm>
            <a:off x="5860115" y="5486613"/>
            <a:ext cx="462846" cy="453785"/>
            <a:chOff x="1626774" y="3631328"/>
            <a:chExt cx="1187726" cy="1188361"/>
          </a:xfrm>
        </p:grpSpPr>
        <p:sp>
          <p:nvSpPr>
            <p:cNvPr id="82" name="Freeform: Shape 1">
              <a:extLst>
                <a:ext uri="{FF2B5EF4-FFF2-40B4-BE49-F238E27FC236}">
                  <a16:creationId xmlns:a16="http://schemas.microsoft.com/office/drawing/2014/main" id="{96740431-C33D-7F49-ABCD-AFA1114DDDE9}"/>
                </a:ext>
              </a:extLst>
            </p:cNvPr>
            <p:cNvSpPr/>
            <p:nvPr/>
          </p:nvSpPr>
          <p:spPr>
            <a:xfrm>
              <a:off x="1626774" y="3631328"/>
              <a:ext cx="1187726" cy="1188361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83" name="Freeform: Shape 2">
              <a:extLst>
                <a:ext uri="{FF2B5EF4-FFF2-40B4-BE49-F238E27FC236}">
                  <a16:creationId xmlns:a16="http://schemas.microsoft.com/office/drawing/2014/main" id="{598D713C-DB1E-B14B-B75C-F5CB332C594A}"/>
                </a:ext>
              </a:extLst>
            </p:cNvPr>
            <p:cNvSpPr/>
            <p:nvPr/>
          </p:nvSpPr>
          <p:spPr>
            <a:xfrm>
              <a:off x="2100060" y="3768973"/>
              <a:ext cx="241154" cy="353184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84" name="Freeform: Shape 3">
              <a:extLst>
                <a:ext uri="{FF2B5EF4-FFF2-40B4-BE49-F238E27FC236}">
                  <a16:creationId xmlns:a16="http://schemas.microsoft.com/office/drawing/2014/main" id="{F88EBC57-8E90-CD4D-96AE-580EA7D6A886}"/>
                </a:ext>
              </a:extLst>
            </p:cNvPr>
            <p:cNvSpPr/>
            <p:nvPr/>
          </p:nvSpPr>
          <p:spPr>
            <a:xfrm>
              <a:off x="2100060" y="4328861"/>
              <a:ext cx="241154" cy="353184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85" name="Freeform: Shape 4">
              <a:extLst>
                <a:ext uri="{FF2B5EF4-FFF2-40B4-BE49-F238E27FC236}">
                  <a16:creationId xmlns:a16="http://schemas.microsoft.com/office/drawing/2014/main" id="{84263685-C4CE-404A-A456-E37EA336F4B8}"/>
                </a:ext>
              </a:extLst>
            </p:cNvPr>
            <p:cNvSpPr/>
            <p:nvPr/>
          </p:nvSpPr>
          <p:spPr>
            <a:xfrm>
              <a:off x="2324213" y="4105153"/>
              <a:ext cx="352661" cy="24080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86" name="Freeform: Shape 5">
              <a:extLst>
                <a:ext uri="{FF2B5EF4-FFF2-40B4-BE49-F238E27FC236}">
                  <a16:creationId xmlns:a16="http://schemas.microsoft.com/office/drawing/2014/main" id="{72F91657-6B8E-7246-B5A8-8758002EACC0}"/>
                </a:ext>
              </a:extLst>
            </p:cNvPr>
            <p:cNvSpPr/>
            <p:nvPr/>
          </p:nvSpPr>
          <p:spPr>
            <a:xfrm>
              <a:off x="1764020" y="4105153"/>
              <a:ext cx="353041" cy="240807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solidFill>
              <a:schemeClr val="accent4"/>
            </a:solidFill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96A01DEA-35F8-D848-BBFB-FD7609C90823}"/>
              </a:ext>
            </a:extLst>
          </p:cNvPr>
          <p:cNvCxnSpPr>
            <a:cxnSpLocks/>
            <a:stCxn id="82" idx="0"/>
            <a:endCxn id="80" idx="2"/>
          </p:cNvCxnSpPr>
          <p:nvPr/>
        </p:nvCxnSpPr>
        <p:spPr bwMode="gray">
          <a:xfrm flipH="1" flipV="1">
            <a:off x="5639215" y="5380956"/>
            <a:ext cx="452323" cy="105657"/>
          </a:xfrm>
          <a:prstGeom prst="line">
            <a:avLst/>
          </a:prstGeom>
          <a:ln w="25400">
            <a:solidFill>
              <a:schemeClr val="accent2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5DE38498-7810-894E-9C44-2171FA4CD3A7}"/>
              </a:ext>
            </a:extLst>
          </p:cNvPr>
          <p:cNvSpPr txBox="1"/>
          <p:nvPr/>
        </p:nvSpPr>
        <p:spPr>
          <a:xfrm>
            <a:off x="5250771" y="5634729"/>
            <a:ext cx="609343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1000" dirty="0"/>
              <a:t>Tier-0 (S)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A1AD2E16-1519-E646-88B5-F46AEA37FD06}"/>
              </a:ext>
            </a:extLst>
          </p:cNvPr>
          <p:cNvSpPr/>
          <p:nvPr/>
        </p:nvSpPr>
        <p:spPr>
          <a:xfrm>
            <a:off x="6214692" y="5148021"/>
            <a:ext cx="684552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VLAN12</a:t>
            </a:r>
          </a:p>
        </p:txBody>
      </p: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D77A86E1-89BF-A54B-94E8-5E95C063B6D8}"/>
              </a:ext>
            </a:extLst>
          </p:cNvPr>
          <p:cNvCxnSpPr>
            <a:cxnSpLocks/>
            <a:endCxn id="89" idx="2"/>
          </p:cNvCxnSpPr>
          <p:nvPr/>
        </p:nvCxnSpPr>
        <p:spPr bwMode="gray">
          <a:xfrm flipV="1">
            <a:off x="6087424" y="5385749"/>
            <a:ext cx="469544" cy="89316"/>
          </a:xfrm>
          <a:prstGeom prst="line">
            <a:avLst/>
          </a:prstGeom>
          <a:ln w="25400">
            <a:solidFill>
              <a:srgbClr val="92D05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>
            <a:extLst>
              <a:ext uri="{FF2B5EF4-FFF2-40B4-BE49-F238E27FC236}">
                <a16:creationId xmlns:a16="http://schemas.microsoft.com/office/drawing/2014/main" id="{CC96B6B0-282B-C349-96C7-885389FAABA8}"/>
              </a:ext>
            </a:extLst>
          </p:cNvPr>
          <p:cNvSpPr txBox="1"/>
          <p:nvPr/>
        </p:nvSpPr>
        <p:spPr>
          <a:xfrm>
            <a:off x="614185" y="1777583"/>
            <a:ext cx="1443176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800" dirty="0">
                <a:solidFill>
                  <a:srgbClr val="FFC000"/>
                </a:solidFill>
              </a:rPr>
              <a:t>VLAN 300 </a:t>
            </a:r>
            <a:r>
              <a:rPr lang="en-US" sz="800" dirty="0">
                <a:solidFill>
                  <a:schemeClr val="tx2"/>
                </a:solidFill>
              </a:rPr>
              <a:t>– Service Interface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20D9CDC5-74E4-B349-97CA-2A2DBF1D0687}"/>
              </a:ext>
            </a:extLst>
          </p:cNvPr>
          <p:cNvSpPr txBox="1"/>
          <p:nvPr/>
        </p:nvSpPr>
        <p:spPr>
          <a:xfrm>
            <a:off x="6059230" y="1773637"/>
            <a:ext cx="1443176" cy="12311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800" dirty="0">
                <a:solidFill>
                  <a:srgbClr val="FFC000"/>
                </a:solidFill>
              </a:rPr>
              <a:t>VLAN 300 </a:t>
            </a:r>
            <a:r>
              <a:rPr lang="en-US" sz="800" dirty="0">
                <a:solidFill>
                  <a:schemeClr val="tx2"/>
                </a:solidFill>
              </a:rPr>
              <a:t>– Service Interface</a:t>
            </a:r>
          </a:p>
        </p:txBody>
      </p:sp>
      <p:cxnSp>
        <p:nvCxnSpPr>
          <p:cNvPr id="98" name="Straight Connector 97">
            <a:extLst>
              <a:ext uri="{FF2B5EF4-FFF2-40B4-BE49-F238E27FC236}">
                <a16:creationId xmlns:a16="http://schemas.microsoft.com/office/drawing/2014/main" id="{4CE134BB-3663-3B4B-88DC-58FF1E6C06F2}"/>
              </a:ext>
            </a:extLst>
          </p:cNvPr>
          <p:cNvCxnSpPr>
            <a:cxnSpLocks/>
            <a:stCxn id="40" idx="3"/>
            <a:endCxn id="100" idx="2"/>
          </p:cNvCxnSpPr>
          <p:nvPr/>
        </p:nvCxnSpPr>
        <p:spPr bwMode="gray">
          <a:xfrm flipV="1">
            <a:off x="2438661" y="5388240"/>
            <a:ext cx="968065" cy="326837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36922616-9523-B846-87B5-0B4D8D62ABC0}"/>
              </a:ext>
            </a:extLst>
          </p:cNvPr>
          <p:cNvCxnSpPr>
            <a:cxnSpLocks/>
            <a:stCxn id="15" idx="2"/>
            <a:endCxn id="100" idx="0"/>
          </p:cNvCxnSpPr>
          <p:nvPr/>
        </p:nvCxnSpPr>
        <p:spPr bwMode="gray">
          <a:xfrm>
            <a:off x="2665406" y="4919018"/>
            <a:ext cx="741320" cy="231494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Rectangle 99">
            <a:extLst>
              <a:ext uri="{FF2B5EF4-FFF2-40B4-BE49-F238E27FC236}">
                <a16:creationId xmlns:a16="http://schemas.microsoft.com/office/drawing/2014/main" id="{EFDAF0B0-8771-1646-B938-870FFA2DB147}"/>
              </a:ext>
            </a:extLst>
          </p:cNvPr>
          <p:cNvSpPr/>
          <p:nvPr/>
        </p:nvSpPr>
        <p:spPr>
          <a:xfrm>
            <a:off x="3064450" y="5150512"/>
            <a:ext cx="684552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VLAN300</a:t>
            </a:r>
          </a:p>
        </p:txBody>
      </p: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8B4BF670-7B76-8644-B729-8D337207AFE0}"/>
              </a:ext>
            </a:extLst>
          </p:cNvPr>
          <p:cNvCxnSpPr>
            <a:cxnSpLocks/>
            <a:endCxn id="103" idx="2"/>
          </p:cNvCxnSpPr>
          <p:nvPr/>
        </p:nvCxnSpPr>
        <p:spPr bwMode="gray">
          <a:xfrm flipV="1">
            <a:off x="6329411" y="5383471"/>
            <a:ext cx="968065" cy="326837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A7B17821-068F-CE45-9B85-B3438FAA8EA4}"/>
              </a:ext>
            </a:extLst>
          </p:cNvPr>
          <p:cNvCxnSpPr>
            <a:cxnSpLocks/>
            <a:endCxn id="103" idx="0"/>
          </p:cNvCxnSpPr>
          <p:nvPr/>
        </p:nvCxnSpPr>
        <p:spPr bwMode="gray">
          <a:xfrm>
            <a:off x="6556156" y="4914249"/>
            <a:ext cx="741320" cy="231494"/>
          </a:xfrm>
          <a:prstGeom prst="line">
            <a:avLst/>
          </a:prstGeom>
          <a:ln w="25400">
            <a:solidFill>
              <a:srgbClr val="FFC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Rectangle 102">
            <a:extLst>
              <a:ext uri="{FF2B5EF4-FFF2-40B4-BE49-F238E27FC236}">
                <a16:creationId xmlns:a16="http://schemas.microsoft.com/office/drawing/2014/main" id="{0974A26A-283A-7843-A629-85B134FC038E}"/>
              </a:ext>
            </a:extLst>
          </p:cNvPr>
          <p:cNvSpPr/>
          <p:nvPr/>
        </p:nvSpPr>
        <p:spPr>
          <a:xfrm>
            <a:off x="6955200" y="5145743"/>
            <a:ext cx="684552" cy="237728"/>
          </a:xfrm>
          <a:prstGeom prst="rect">
            <a:avLst/>
          </a:prstGeom>
          <a:solidFill>
            <a:schemeClr val="bg2"/>
          </a:solidFill>
          <a:ln w="12700">
            <a:solidFill>
              <a:schemeClr val="tx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spcAft>
                <a:spcPts val="600"/>
              </a:spcAft>
            </a:pPr>
            <a:r>
              <a:rPr lang="en-US" sz="800" dirty="0">
                <a:solidFill>
                  <a:schemeClr val="tx1"/>
                </a:solidFill>
              </a:rPr>
              <a:t>VLAN300</a:t>
            </a:r>
          </a:p>
        </p:txBody>
      </p: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133B8132-4063-D447-AA59-1D5580108D95}"/>
              </a:ext>
            </a:extLst>
          </p:cNvPr>
          <p:cNvCxnSpPr>
            <a:cxnSpLocks/>
          </p:cNvCxnSpPr>
          <p:nvPr/>
        </p:nvCxnSpPr>
        <p:spPr bwMode="gray">
          <a:xfrm flipH="1">
            <a:off x="2564297" y="1381364"/>
            <a:ext cx="1099329" cy="1009564"/>
          </a:xfrm>
          <a:prstGeom prst="line">
            <a:avLst/>
          </a:prstGeom>
          <a:ln w="63500">
            <a:solidFill>
              <a:srgbClr val="FF0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4C04FFAC-8BB8-434D-B163-68568B2F5CC9}"/>
              </a:ext>
            </a:extLst>
          </p:cNvPr>
          <p:cNvCxnSpPr>
            <a:cxnSpLocks/>
          </p:cNvCxnSpPr>
          <p:nvPr/>
        </p:nvCxnSpPr>
        <p:spPr bwMode="gray">
          <a:xfrm>
            <a:off x="2571198" y="1357476"/>
            <a:ext cx="1132559" cy="1027494"/>
          </a:xfrm>
          <a:prstGeom prst="line">
            <a:avLst/>
          </a:prstGeom>
          <a:ln w="63500">
            <a:solidFill>
              <a:srgbClr val="FF0000"/>
            </a:solidFill>
            <a:miter lim="800000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Freeform 95" descr="Add short text in all caps here to call attention, like NEW! or UPDATED.">
            <a:extLst>
              <a:ext uri="{FF2B5EF4-FFF2-40B4-BE49-F238E27FC236}">
                <a16:creationId xmlns:a16="http://schemas.microsoft.com/office/drawing/2014/main" id="{0C7DF33A-9978-6641-A1CC-3EBC2114ABEB}"/>
              </a:ext>
            </a:extLst>
          </p:cNvPr>
          <p:cNvSpPr/>
          <p:nvPr/>
        </p:nvSpPr>
        <p:spPr bwMode="gray">
          <a:xfrm flipH="1">
            <a:off x="9428266" y="458718"/>
            <a:ext cx="2760559" cy="455682"/>
          </a:xfrm>
          <a:custGeom>
            <a:avLst/>
            <a:gdLst>
              <a:gd name="connsiteX0" fmla="*/ 2304877 w 2760559"/>
              <a:gd name="connsiteY0" fmla="*/ 0 h 455682"/>
              <a:gd name="connsiteX1" fmla="*/ 0 w 2760559"/>
              <a:gd name="connsiteY1" fmla="*/ 0 h 455682"/>
              <a:gd name="connsiteX2" fmla="*/ 0 w 2760559"/>
              <a:gd name="connsiteY2" fmla="*/ 455682 h 455682"/>
              <a:gd name="connsiteX3" fmla="*/ 2760559 w 2760559"/>
              <a:gd name="connsiteY3" fmla="*/ 455682 h 455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60559" h="455682">
                <a:moveTo>
                  <a:pt x="2304877" y="0"/>
                </a:moveTo>
                <a:lnTo>
                  <a:pt x="0" y="0"/>
                </a:lnTo>
                <a:lnTo>
                  <a:pt x="0" y="455682"/>
                </a:lnTo>
                <a:lnTo>
                  <a:pt x="2760559" y="455682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5760" tIns="45720" rIns="182880" bIns="9144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r"/>
            <a:r>
              <a:rPr lang="en-US" dirty="0"/>
              <a:t>TOR FAILURE</a:t>
            </a:r>
          </a:p>
        </p:txBody>
      </p:sp>
      <p:grpSp>
        <p:nvGrpSpPr>
          <p:cNvPr id="97" name="Group 96" descr="Warning&#13;&#10;">
            <a:extLst>
              <a:ext uri="{FF2B5EF4-FFF2-40B4-BE49-F238E27FC236}">
                <a16:creationId xmlns:a16="http://schemas.microsoft.com/office/drawing/2014/main" id="{DAAC28B7-C026-2141-9634-ABEC719250D4}"/>
              </a:ext>
            </a:extLst>
          </p:cNvPr>
          <p:cNvGrpSpPr/>
          <p:nvPr/>
        </p:nvGrpSpPr>
        <p:grpSpPr>
          <a:xfrm>
            <a:off x="11031330" y="960367"/>
            <a:ext cx="556924" cy="493003"/>
            <a:chOff x="549345" y="716792"/>
            <a:chExt cx="556924" cy="493003"/>
          </a:xfrm>
        </p:grpSpPr>
        <p:sp>
          <p:nvSpPr>
            <p:cNvPr id="104" name="Picture Placeholder 74">
              <a:extLst>
                <a:ext uri="{FF2B5EF4-FFF2-40B4-BE49-F238E27FC236}">
                  <a16:creationId xmlns:a16="http://schemas.microsoft.com/office/drawing/2014/main" id="{81C47872-B23A-6841-A56C-3CAC4C80CB03}"/>
                </a:ext>
              </a:extLst>
            </p:cNvPr>
            <p:cNvSpPr/>
            <p:nvPr/>
          </p:nvSpPr>
          <p:spPr>
            <a:xfrm>
              <a:off x="793562" y="826082"/>
              <a:ext cx="63246" cy="331535"/>
            </a:xfrm>
            <a:custGeom>
              <a:avLst/>
              <a:gdLst>
                <a:gd name="connsiteX0" fmla="*/ 6 w 63246"/>
                <a:gd name="connsiteY0" fmla="*/ 299280 h 331535"/>
                <a:gd name="connsiteX1" fmla="*/ 32255 w 63246"/>
                <a:gd name="connsiteY1" fmla="*/ 268296 h 331535"/>
                <a:gd name="connsiteX2" fmla="*/ 63240 w 63246"/>
                <a:gd name="connsiteY2" fmla="*/ 300545 h 331535"/>
                <a:gd name="connsiteX3" fmla="*/ 31629 w 63246"/>
                <a:gd name="connsiteY3" fmla="*/ 331536 h 331535"/>
                <a:gd name="connsiteX4" fmla="*/ 0 w 63246"/>
                <a:gd name="connsiteY4" fmla="*/ 299919 h 331535"/>
                <a:gd name="connsiteX5" fmla="*/ 6 w 63246"/>
                <a:gd name="connsiteY5" fmla="*/ 299280 h 331535"/>
                <a:gd name="connsiteX6" fmla="*/ 4750 w 63246"/>
                <a:gd name="connsiteY6" fmla="*/ 0 h 331535"/>
                <a:gd name="connsiteX7" fmla="*/ 60280 w 63246"/>
                <a:gd name="connsiteY7" fmla="*/ 0 h 331535"/>
                <a:gd name="connsiteX8" fmla="*/ 48390 w 63246"/>
                <a:gd name="connsiteY8" fmla="*/ 226737 h 331535"/>
                <a:gd name="connsiteX9" fmla="*/ 16134 w 63246"/>
                <a:gd name="connsiteY9" fmla="*/ 226737 h 3315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3246" h="331535">
                  <a:moveTo>
                    <a:pt x="6" y="299280"/>
                  </a:moveTo>
                  <a:cubicBezTo>
                    <a:pt x="355" y="281818"/>
                    <a:pt x="14794" y="267947"/>
                    <a:pt x="32255" y="268296"/>
                  </a:cubicBezTo>
                  <a:cubicBezTo>
                    <a:pt x="49717" y="268645"/>
                    <a:pt x="63589" y="283083"/>
                    <a:pt x="63240" y="300545"/>
                  </a:cubicBezTo>
                  <a:cubicBezTo>
                    <a:pt x="62896" y="317757"/>
                    <a:pt x="48846" y="331532"/>
                    <a:pt x="31629" y="331536"/>
                  </a:cubicBezTo>
                  <a:cubicBezTo>
                    <a:pt x="14165" y="331539"/>
                    <a:pt x="4" y="317384"/>
                    <a:pt x="0" y="299919"/>
                  </a:cubicBezTo>
                  <a:cubicBezTo>
                    <a:pt x="0" y="299706"/>
                    <a:pt x="2" y="299493"/>
                    <a:pt x="6" y="299280"/>
                  </a:cubicBezTo>
                  <a:close/>
                  <a:moveTo>
                    <a:pt x="4750" y="0"/>
                  </a:moveTo>
                  <a:lnTo>
                    <a:pt x="60280" y="0"/>
                  </a:lnTo>
                  <a:lnTo>
                    <a:pt x="48390" y="226737"/>
                  </a:lnTo>
                  <a:lnTo>
                    <a:pt x="16134" y="226737"/>
                  </a:lnTo>
                  <a:close/>
                </a:path>
              </a:pathLst>
            </a:custGeom>
            <a:solidFill>
              <a:schemeClr val="accent2"/>
            </a:solidFill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5" name="Picture Placeholder 74">
              <a:extLst>
                <a:ext uri="{FF2B5EF4-FFF2-40B4-BE49-F238E27FC236}">
                  <a16:creationId xmlns:a16="http://schemas.microsoft.com/office/drawing/2014/main" id="{12A35DC4-591F-3E45-90C2-1DAF7A0CB543}"/>
                </a:ext>
              </a:extLst>
            </p:cNvPr>
            <p:cNvSpPr/>
            <p:nvPr/>
          </p:nvSpPr>
          <p:spPr>
            <a:xfrm>
              <a:off x="549345" y="716792"/>
              <a:ext cx="556924" cy="493003"/>
            </a:xfrm>
            <a:custGeom>
              <a:avLst/>
              <a:gdLst>
                <a:gd name="connsiteX0" fmla="*/ 278440 w 556924"/>
                <a:gd name="connsiteY0" fmla="*/ 15813 h 493003"/>
                <a:gd name="connsiteX1" fmla="*/ 298616 w 556924"/>
                <a:gd name="connsiteY1" fmla="*/ 27513 h 493003"/>
                <a:gd name="connsiteX2" fmla="*/ 418340 w 556924"/>
                <a:gd name="connsiteY2" fmla="*/ 234644 h 493003"/>
                <a:gd name="connsiteX3" fmla="*/ 537749 w 556924"/>
                <a:gd name="connsiteY3" fmla="*/ 441838 h 493003"/>
                <a:gd name="connsiteX4" fmla="*/ 529084 w 556924"/>
                <a:gd name="connsiteY4" fmla="*/ 473777 h 493003"/>
                <a:gd name="connsiteX5" fmla="*/ 517510 w 556924"/>
                <a:gd name="connsiteY5" fmla="*/ 476876 h 493003"/>
                <a:gd name="connsiteX6" fmla="*/ 39307 w 556924"/>
                <a:gd name="connsiteY6" fmla="*/ 476876 h 493003"/>
                <a:gd name="connsiteX7" fmla="*/ 16033 w 556924"/>
                <a:gd name="connsiteY7" fmla="*/ 453348 h 493003"/>
                <a:gd name="connsiteX8" fmla="*/ 19132 w 556924"/>
                <a:gd name="connsiteY8" fmla="*/ 441838 h 493003"/>
                <a:gd name="connsiteX9" fmla="*/ 138730 w 556924"/>
                <a:gd name="connsiteY9" fmla="*/ 234644 h 493003"/>
                <a:gd name="connsiteX10" fmla="*/ 258328 w 556924"/>
                <a:gd name="connsiteY10" fmla="*/ 27513 h 493003"/>
                <a:gd name="connsiteX11" fmla="*/ 278440 w 556924"/>
                <a:gd name="connsiteY11" fmla="*/ 15813 h 493003"/>
                <a:gd name="connsiteX12" fmla="*/ 278440 w 556924"/>
                <a:gd name="connsiteY12" fmla="*/ 1 h 493003"/>
                <a:gd name="connsiteX13" fmla="*/ 244477 w 556924"/>
                <a:gd name="connsiteY13" fmla="*/ 19607 h 493003"/>
                <a:gd name="connsiteX14" fmla="*/ 125005 w 556924"/>
                <a:gd name="connsiteY14" fmla="*/ 226738 h 493003"/>
                <a:gd name="connsiteX15" fmla="*/ 5407 w 556924"/>
                <a:gd name="connsiteY15" fmla="*/ 433932 h 493003"/>
                <a:gd name="connsiteX16" fmla="*/ 19359 w 556924"/>
                <a:gd name="connsiteY16" fmla="*/ 487603 h 493003"/>
                <a:gd name="connsiteX17" fmla="*/ 39307 w 556924"/>
                <a:gd name="connsiteY17" fmla="*/ 493004 h 493003"/>
                <a:gd name="connsiteX18" fmla="*/ 517763 w 556924"/>
                <a:gd name="connsiteY18" fmla="*/ 493004 h 493003"/>
                <a:gd name="connsiteX19" fmla="*/ 556925 w 556924"/>
                <a:gd name="connsiteY19" fmla="*/ 453868 h 493003"/>
                <a:gd name="connsiteX20" fmla="*/ 551663 w 556924"/>
                <a:gd name="connsiteY20" fmla="*/ 434248 h 493003"/>
                <a:gd name="connsiteX21" fmla="*/ 432065 w 556924"/>
                <a:gd name="connsiteY21" fmla="*/ 226738 h 493003"/>
                <a:gd name="connsiteX22" fmla="*/ 312467 w 556924"/>
                <a:gd name="connsiteY22" fmla="*/ 19607 h 493003"/>
                <a:gd name="connsiteX23" fmla="*/ 278440 w 556924"/>
                <a:gd name="connsiteY23" fmla="*/ 1 h 4930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556924" h="493003">
                  <a:moveTo>
                    <a:pt x="278440" y="15813"/>
                  </a:moveTo>
                  <a:cubicBezTo>
                    <a:pt x="286786" y="15779"/>
                    <a:pt x="294500" y="20252"/>
                    <a:pt x="298616" y="27513"/>
                  </a:cubicBezTo>
                  <a:lnTo>
                    <a:pt x="418340" y="234644"/>
                  </a:lnTo>
                  <a:lnTo>
                    <a:pt x="537749" y="441838"/>
                  </a:lnTo>
                  <a:cubicBezTo>
                    <a:pt x="544175" y="453051"/>
                    <a:pt x="540298" y="467350"/>
                    <a:pt x="529084" y="473777"/>
                  </a:cubicBezTo>
                  <a:cubicBezTo>
                    <a:pt x="525560" y="475797"/>
                    <a:pt x="521572" y="476865"/>
                    <a:pt x="517510" y="476876"/>
                  </a:cubicBezTo>
                  <a:lnTo>
                    <a:pt x="39307" y="476876"/>
                  </a:lnTo>
                  <a:cubicBezTo>
                    <a:pt x="26383" y="476806"/>
                    <a:pt x="15963" y="466273"/>
                    <a:pt x="16033" y="453348"/>
                  </a:cubicBezTo>
                  <a:cubicBezTo>
                    <a:pt x="16055" y="449308"/>
                    <a:pt x="17122" y="445343"/>
                    <a:pt x="19132" y="441838"/>
                  </a:cubicBezTo>
                  <a:lnTo>
                    <a:pt x="138730" y="234644"/>
                  </a:lnTo>
                  <a:lnTo>
                    <a:pt x="258328" y="27513"/>
                  </a:lnTo>
                  <a:cubicBezTo>
                    <a:pt x="262433" y="20273"/>
                    <a:pt x="270117" y="15802"/>
                    <a:pt x="278440" y="15813"/>
                  </a:cubicBezTo>
                  <a:moveTo>
                    <a:pt x="278440" y="1"/>
                  </a:moveTo>
                  <a:cubicBezTo>
                    <a:pt x="264408" y="-80"/>
                    <a:pt x="251425" y="7416"/>
                    <a:pt x="244477" y="19607"/>
                  </a:cubicBezTo>
                  <a:lnTo>
                    <a:pt x="125005" y="226738"/>
                  </a:lnTo>
                  <a:lnTo>
                    <a:pt x="5407" y="433932"/>
                  </a:lnTo>
                  <a:cubicBezTo>
                    <a:pt x="-5561" y="452605"/>
                    <a:pt x="686" y="476635"/>
                    <a:pt x="19359" y="487603"/>
                  </a:cubicBezTo>
                  <a:cubicBezTo>
                    <a:pt x="25406" y="491154"/>
                    <a:pt x="32294" y="493019"/>
                    <a:pt x="39307" y="493004"/>
                  </a:cubicBezTo>
                  <a:lnTo>
                    <a:pt x="517763" y="493004"/>
                  </a:lnTo>
                  <a:cubicBezTo>
                    <a:pt x="539387" y="493011"/>
                    <a:pt x="556919" y="475490"/>
                    <a:pt x="556925" y="453868"/>
                  </a:cubicBezTo>
                  <a:cubicBezTo>
                    <a:pt x="556931" y="446979"/>
                    <a:pt x="555116" y="440211"/>
                    <a:pt x="551663" y="434248"/>
                  </a:cubicBezTo>
                  <a:lnTo>
                    <a:pt x="432065" y="226738"/>
                  </a:lnTo>
                  <a:lnTo>
                    <a:pt x="312467" y="19607"/>
                  </a:lnTo>
                  <a:cubicBezTo>
                    <a:pt x="305508" y="7396"/>
                    <a:pt x="292495" y="-103"/>
                    <a:pt x="278440" y="1"/>
                  </a:cubicBezTo>
                  <a:close/>
                </a:path>
              </a:pathLst>
            </a:custGeom>
            <a:solidFill>
              <a:schemeClr val="accent2"/>
            </a:solidFill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06" name="Group 105" descr="Repair">
            <a:extLst>
              <a:ext uri="{FF2B5EF4-FFF2-40B4-BE49-F238E27FC236}">
                <a16:creationId xmlns:a16="http://schemas.microsoft.com/office/drawing/2014/main" id="{83B8E708-792D-9D4D-A53E-47BB9BA41902}"/>
              </a:ext>
            </a:extLst>
          </p:cNvPr>
          <p:cNvGrpSpPr/>
          <p:nvPr/>
        </p:nvGrpSpPr>
        <p:grpSpPr>
          <a:xfrm>
            <a:off x="10466659" y="940581"/>
            <a:ext cx="522386" cy="522534"/>
            <a:chOff x="577175" y="3214583"/>
            <a:chExt cx="522386" cy="522534"/>
          </a:xfrm>
        </p:grpSpPr>
        <p:sp>
          <p:nvSpPr>
            <p:cNvPr id="107" name="Picture Placeholder 91">
              <a:extLst>
                <a:ext uri="{FF2B5EF4-FFF2-40B4-BE49-F238E27FC236}">
                  <a16:creationId xmlns:a16="http://schemas.microsoft.com/office/drawing/2014/main" id="{D8671470-B7FB-6D4D-824B-3113DC93F00B}"/>
                </a:ext>
              </a:extLst>
            </p:cNvPr>
            <p:cNvSpPr/>
            <p:nvPr/>
          </p:nvSpPr>
          <p:spPr>
            <a:xfrm>
              <a:off x="577175" y="3472623"/>
              <a:ext cx="226197" cy="264077"/>
            </a:xfrm>
            <a:custGeom>
              <a:avLst/>
              <a:gdLst>
                <a:gd name="connsiteX0" fmla="*/ 226197 w 226197"/>
                <a:gd name="connsiteY0" fmla="*/ 90505 h 264077"/>
                <a:gd name="connsiteX1" fmla="*/ 215572 w 226197"/>
                <a:gd name="connsiteY1" fmla="*/ 78805 h 264077"/>
                <a:gd name="connsiteX2" fmla="*/ 146571 w 226197"/>
                <a:gd name="connsiteY2" fmla="*/ 147806 h 264077"/>
                <a:gd name="connsiteX3" fmla="*/ 148595 w 226197"/>
                <a:gd name="connsiteY3" fmla="*/ 152676 h 264077"/>
                <a:gd name="connsiteX4" fmla="*/ 111286 w 226197"/>
                <a:gd name="connsiteY4" fmla="*/ 242942 h 264077"/>
                <a:gd name="connsiteX5" fmla="*/ 71118 w 226197"/>
                <a:gd name="connsiteY5" fmla="*/ 246849 h 264077"/>
                <a:gd name="connsiteX6" fmla="*/ 103247 w 226197"/>
                <a:gd name="connsiteY6" fmla="*/ 214720 h 264077"/>
                <a:gd name="connsiteX7" fmla="*/ 91863 w 226197"/>
                <a:gd name="connsiteY7" fmla="*/ 172282 h 264077"/>
                <a:gd name="connsiteX8" fmla="*/ 49298 w 226197"/>
                <a:gd name="connsiteY8" fmla="*/ 160835 h 264077"/>
                <a:gd name="connsiteX9" fmla="*/ 17169 w 226197"/>
                <a:gd name="connsiteY9" fmla="*/ 192964 h 264077"/>
                <a:gd name="connsiteX10" fmla="*/ 70939 w 226197"/>
                <a:gd name="connsiteY10" fmla="*/ 111424 h 264077"/>
                <a:gd name="connsiteX11" fmla="*/ 111469 w 226197"/>
                <a:gd name="connsiteY11" fmla="*/ 115361 h 264077"/>
                <a:gd name="connsiteX12" fmla="*/ 116339 w 226197"/>
                <a:gd name="connsiteY12" fmla="*/ 117385 h 264077"/>
                <a:gd name="connsiteX13" fmla="*/ 222529 w 226197"/>
                <a:gd name="connsiteY13" fmla="*/ 11131 h 264077"/>
                <a:gd name="connsiteX14" fmla="*/ 211335 w 226197"/>
                <a:gd name="connsiteY14" fmla="*/ 0 h 264077"/>
                <a:gd name="connsiteX15" fmla="*/ 112418 w 226197"/>
                <a:gd name="connsiteY15" fmla="*/ 98917 h 264077"/>
                <a:gd name="connsiteX16" fmla="*/ 4593 w 226197"/>
                <a:gd name="connsiteY16" fmla="*/ 151658 h 264077"/>
                <a:gd name="connsiteX17" fmla="*/ 6101 w 226197"/>
                <a:gd name="connsiteY17" fmla="*/ 210799 h 264077"/>
                <a:gd name="connsiteX18" fmla="*/ 10529 w 226197"/>
                <a:gd name="connsiteY18" fmla="*/ 221930 h 264077"/>
                <a:gd name="connsiteX19" fmla="*/ 54042 w 226197"/>
                <a:gd name="connsiteY19" fmla="*/ 178607 h 264077"/>
                <a:gd name="connsiteX20" fmla="*/ 78961 w 226197"/>
                <a:gd name="connsiteY20" fmla="*/ 184931 h 264077"/>
                <a:gd name="connsiteX21" fmla="*/ 85285 w 226197"/>
                <a:gd name="connsiteY21" fmla="*/ 209787 h 264077"/>
                <a:gd name="connsiteX22" fmla="*/ 41899 w 226197"/>
                <a:gd name="connsiteY22" fmla="*/ 253490 h 264077"/>
                <a:gd name="connsiteX23" fmla="*/ 53030 w 226197"/>
                <a:gd name="connsiteY23" fmla="*/ 257917 h 264077"/>
                <a:gd name="connsiteX24" fmla="*/ 163383 w 226197"/>
                <a:gd name="connsiteY24" fmla="*/ 210921 h 264077"/>
                <a:gd name="connsiteX25" fmla="*/ 164912 w 226197"/>
                <a:gd name="connsiteY25" fmla="*/ 151664 h 264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226197" h="264077">
                  <a:moveTo>
                    <a:pt x="226197" y="90505"/>
                  </a:moveTo>
                  <a:lnTo>
                    <a:pt x="215572" y="78805"/>
                  </a:lnTo>
                  <a:lnTo>
                    <a:pt x="146571" y="147806"/>
                  </a:lnTo>
                  <a:lnTo>
                    <a:pt x="148595" y="152676"/>
                  </a:lnTo>
                  <a:cubicBezTo>
                    <a:pt x="163218" y="187905"/>
                    <a:pt x="146515" y="228318"/>
                    <a:pt x="111286" y="242942"/>
                  </a:cubicBezTo>
                  <a:cubicBezTo>
                    <a:pt x="98585" y="248215"/>
                    <a:pt x="84598" y="249575"/>
                    <a:pt x="71118" y="246849"/>
                  </a:cubicBezTo>
                  <a:lnTo>
                    <a:pt x="103247" y="214720"/>
                  </a:lnTo>
                  <a:lnTo>
                    <a:pt x="91863" y="172282"/>
                  </a:lnTo>
                  <a:lnTo>
                    <a:pt x="49298" y="160835"/>
                  </a:lnTo>
                  <a:lnTo>
                    <a:pt x="17169" y="192964"/>
                  </a:lnTo>
                  <a:cubicBezTo>
                    <a:pt x="9501" y="155599"/>
                    <a:pt x="33574" y="119092"/>
                    <a:pt x="70939" y="111424"/>
                  </a:cubicBezTo>
                  <a:cubicBezTo>
                    <a:pt x="84538" y="108633"/>
                    <a:pt x="98662" y="110005"/>
                    <a:pt x="111469" y="115361"/>
                  </a:cubicBezTo>
                  <a:lnTo>
                    <a:pt x="116339" y="117385"/>
                  </a:lnTo>
                  <a:lnTo>
                    <a:pt x="222529" y="11131"/>
                  </a:lnTo>
                  <a:lnTo>
                    <a:pt x="211335" y="0"/>
                  </a:lnTo>
                  <a:lnTo>
                    <a:pt x="112418" y="98917"/>
                  </a:lnTo>
                  <a:cubicBezTo>
                    <a:pt x="68079" y="83706"/>
                    <a:pt x="19804" y="107319"/>
                    <a:pt x="4593" y="151658"/>
                  </a:cubicBezTo>
                  <a:cubicBezTo>
                    <a:pt x="-2013" y="170915"/>
                    <a:pt x="-1478" y="191904"/>
                    <a:pt x="6101" y="210799"/>
                  </a:cubicBezTo>
                  <a:lnTo>
                    <a:pt x="10529" y="221930"/>
                  </a:lnTo>
                  <a:lnTo>
                    <a:pt x="54042" y="178607"/>
                  </a:lnTo>
                  <a:lnTo>
                    <a:pt x="78961" y="184931"/>
                  </a:lnTo>
                  <a:lnTo>
                    <a:pt x="85285" y="209787"/>
                  </a:lnTo>
                  <a:lnTo>
                    <a:pt x="41899" y="253490"/>
                  </a:lnTo>
                  <a:lnTo>
                    <a:pt x="53030" y="257917"/>
                  </a:lnTo>
                  <a:cubicBezTo>
                    <a:pt x="96481" y="275411"/>
                    <a:pt x="145888" y="254372"/>
                    <a:pt x="163383" y="210921"/>
                  </a:cubicBezTo>
                  <a:cubicBezTo>
                    <a:pt x="171003" y="191995"/>
                    <a:pt x="171546" y="170957"/>
                    <a:pt x="164912" y="151664"/>
                  </a:cubicBezTo>
                  <a:close/>
                </a:path>
              </a:pathLst>
            </a:custGeom>
            <a:solidFill>
              <a:schemeClr val="accent2"/>
            </a:solidFill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8" name="Picture Placeholder 91">
              <a:extLst>
                <a:ext uri="{FF2B5EF4-FFF2-40B4-BE49-F238E27FC236}">
                  <a16:creationId xmlns:a16="http://schemas.microsoft.com/office/drawing/2014/main" id="{3F160996-3289-3F40-A20F-F857025F7622}"/>
                </a:ext>
              </a:extLst>
            </p:cNvPr>
            <p:cNvSpPr/>
            <p:nvPr/>
          </p:nvSpPr>
          <p:spPr>
            <a:xfrm>
              <a:off x="834110" y="3214583"/>
              <a:ext cx="265451" cy="233310"/>
            </a:xfrm>
            <a:custGeom>
              <a:avLst/>
              <a:gdLst>
                <a:gd name="connsiteX0" fmla="*/ 259309 w 265451"/>
                <a:gd name="connsiteY0" fmla="*/ 53250 h 233310"/>
                <a:gd name="connsiteX1" fmla="*/ 254818 w 265451"/>
                <a:gd name="connsiteY1" fmla="*/ 42118 h 233310"/>
                <a:gd name="connsiteX2" fmla="*/ 211115 w 265451"/>
                <a:gd name="connsiteY2" fmla="*/ 85632 h 233310"/>
                <a:gd name="connsiteX3" fmla="*/ 186196 w 265451"/>
                <a:gd name="connsiteY3" fmla="*/ 78927 h 233310"/>
                <a:gd name="connsiteX4" fmla="*/ 179492 w 265451"/>
                <a:gd name="connsiteY4" fmla="*/ 54072 h 233310"/>
                <a:gd name="connsiteX5" fmla="*/ 223005 w 265451"/>
                <a:gd name="connsiteY5" fmla="*/ 10559 h 233310"/>
                <a:gd name="connsiteX6" fmla="*/ 211874 w 265451"/>
                <a:gd name="connsiteY6" fmla="*/ 6131 h 233310"/>
                <a:gd name="connsiteX7" fmla="*/ 101565 w 265451"/>
                <a:gd name="connsiteY7" fmla="*/ 53231 h 233310"/>
                <a:gd name="connsiteX8" fmla="*/ 100055 w 265451"/>
                <a:gd name="connsiteY8" fmla="*/ 112385 h 233310"/>
                <a:gd name="connsiteX9" fmla="*/ 0 w 265451"/>
                <a:gd name="connsiteY9" fmla="*/ 212250 h 233310"/>
                <a:gd name="connsiteX10" fmla="*/ 11195 w 265451"/>
                <a:gd name="connsiteY10" fmla="*/ 223445 h 233310"/>
                <a:gd name="connsiteX11" fmla="*/ 118713 w 265451"/>
                <a:gd name="connsiteY11" fmla="*/ 116243 h 233310"/>
                <a:gd name="connsiteX12" fmla="*/ 116689 w 265451"/>
                <a:gd name="connsiteY12" fmla="*/ 111373 h 233310"/>
                <a:gd name="connsiteX13" fmla="*/ 154036 w 265451"/>
                <a:gd name="connsiteY13" fmla="*/ 21123 h 233310"/>
                <a:gd name="connsiteX14" fmla="*/ 194039 w 265451"/>
                <a:gd name="connsiteY14" fmla="*/ 17199 h 233310"/>
                <a:gd name="connsiteX15" fmla="*/ 161910 w 265451"/>
                <a:gd name="connsiteY15" fmla="*/ 49328 h 233310"/>
                <a:gd name="connsiteX16" fmla="*/ 173294 w 265451"/>
                <a:gd name="connsiteY16" fmla="*/ 91893 h 233310"/>
                <a:gd name="connsiteX17" fmla="*/ 215795 w 265451"/>
                <a:gd name="connsiteY17" fmla="*/ 103277 h 233310"/>
                <a:gd name="connsiteX18" fmla="*/ 247924 w 265451"/>
                <a:gd name="connsiteY18" fmla="*/ 71148 h 233310"/>
                <a:gd name="connsiteX19" fmla="*/ 194074 w 265451"/>
                <a:gd name="connsiteY19" fmla="*/ 152527 h 233310"/>
                <a:gd name="connsiteX20" fmla="*/ 153814 w 265451"/>
                <a:gd name="connsiteY20" fmla="*/ 148625 h 233310"/>
                <a:gd name="connsiteX21" fmla="*/ 148881 w 265451"/>
                <a:gd name="connsiteY21" fmla="*/ 146601 h 233310"/>
                <a:gd name="connsiteX22" fmla="*/ 74061 w 265451"/>
                <a:gd name="connsiteY22" fmla="*/ 221610 h 233310"/>
                <a:gd name="connsiteX23" fmla="*/ 84750 w 265451"/>
                <a:gd name="connsiteY23" fmla="*/ 233311 h 233310"/>
                <a:gd name="connsiteX24" fmla="*/ 152739 w 265451"/>
                <a:gd name="connsiteY24" fmla="*/ 165132 h 233310"/>
                <a:gd name="connsiteX25" fmla="*/ 260757 w 265451"/>
                <a:gd name="connsiteY25" fmla="*/ 112785 h 233310"/>
                <a:gd name="connsiteX26" fmla="*/ 259309 w 265451"/>
                <a:gd name="connsiteY26" fmla="*/ 53250 h 233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65451" h="233310">
                  <a:moveTo>
                    <a:pt x="259309" y="53250"/>
                  </a:moveTo>
                  <a:lnTo>
                    <a:pt x="254818" y="42118"/>
                  </a:lnTo>
                  <a:lnTo>
                    <a:pt x="211115" y="85632"/>
                  </a:lnTo>
                  <a:lnTo>
                    <a:pt x="186196" y="78927"/>
                  </a:lnTo>
                  <a:lnTo>
                    <a:pt x="179492" y="54072"/>
                  </a:lnTo>
                  <a:lnTo>
                    <a:pt x="223005" y="10559"/>
                  </a:lnTo>
                  <a:lnTo>
                    <a:pt x="211874" y="6131"/>
                  </a:lnTo>
                  <a:cubicBezTo>
                    <a:pt x="168407" y="-11324"/>
                    <a:pt x="119020" y="9764"/>
                    <a:pt x="101565" y="53231"/>
                  </a:cubicBezTo>
                  <a:cubicBezTo>
                    <a:pt x="93977" y="72128"/>
                    <a:pt x="93440" y="93125"/>
                    <a:pt x="100055" y="112385"/>
                  </a:cubicBezTo>
                  <a:lnTo>
                    <a:pt x="0" y="212250"/>
                  </a:lnTo>
                  <a:lnTo>
                    <a:pt x="11195" y="223445"/>
                  </a:lnTo>
                  <a:lnTo>
                    <a:pt x="118713" y="116243"/>
                  </a:lnTo>
                  <a:lnTo>
                    <a:pt x="116689" y="111373"/>
                  </a:lnTo>
                  <a:cubicBezTo>
                    <a:pt x="102080" y="76138"/>
                    <a:pt x="118801" y="35732"/>
                    <a:pt x="154036" y="21123"/>
                  </a:cubicBezTo>
                  <a:cubicBezTo>
                    <a:pt x="166687" y="15878"/>
                    <a:pt x="180610" y="14512"/>
                    <a:pt x="194039" y="17199"/>
                  </a:cubicBezTo>
                  <a:lnTo>
                    <a:pt x="161910" y="49328"/>
                  </a:lnTo>
                  <a:lnTo>
                    <a:pt x="173294" y="91893"/>
                  </a:lnTo>
                  <a:lnTo>
                    <a:pt x="215795" y="103277"/>
                  </a:lnTo>
                  <a:lnTo>
                    <a:pt x="247924" y="71148"/>
                  </a:lnTo>
                  <a:cubicBezTo>
                    <a:pt x="255526" y="108491"/>
                    <a:pt x="231417" y="144925"/>
                    <a:pt x="194074" y="152527"/>
                  </a:cubicBezTo>
                  <a:cubicBezTo>
                    <a:pt x="180566" y="155277"/>
                    <a:pt x="166543" y="153918"/>
                    <a:pt x="153814" y="148625"/>
                  </a:cubicBezTo>
                  <a:lnTo>
                    <a:pt x="148881" y="146601"/>
                  </a:lnTo>
                  <a:lnTo>
                    <a:pt x="74061" y="221610"/>
                  </a:lnTo>
                  <a:lnTo>
                    <a:pt x="84750" y="233311"/>
                  </a:lnTo>
                  <a:lnTo>
                    <a:pt x="152739" y="165132"/>
                  </a:lnTo>
                  <a:cubicBezTo>
                    <a:pt x="197022" y="180505"/>
                    <a:pt x="245383" y="157069"/>
                    <a:pt x="260757" y="112785"/>
                  </a:cubicBezTo>
                  <a:cubicBezTo>
                    <a:pt x="267480" y="93417"/>
                    <a:pt x="266968" y="72268"/>
                    <a:pt x="259309" y="53250"/>
                  </a:cubicBezTo>
                  <a:close/>
                </a:path>
              </a:pathLst>
            </a:custGeom>
            <a:solidFill>
              <a:schemeClr val="accent2"/>
            </a:solidFill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9" name="Picture Placeholder 91">
              <a:extLst>
                <a:ext uri="{FF2B5EF4-FFF2-40B4-BE49-F238E27FC236}">
                  <a16:creationId xmlns:a16="http://schemas.microsoft.com/office/drawing/2014/main" id="{4CECCBF3-CCE6-BF48-B45A-973FDE80A14E}"/>
                </a:ext>
              </a:extLst>
            </p:cNvPr>
            <p:cNvSpPr/>
            <p:nvPr/>
          </p:nvSpPr>
          <p:spPr>
            <a:xfrm>
              <a:off x="586059" y="3224635"/>
              <a:ext cx="508497" cy="512482"/>
            </a:xfrm>
            <a:custGeom>
              <a:avLst/>
              <a:gdLst>
                <a:gd name="connsiteX0" fmla="*/ 502679 w 508497"/>
                <a:gd name="connsiteY0" fmla="*/ 417044 h 512482"/>
                <a:gd name="connsiteX1" fmla="*/ 361071 w 508497"/>
                <a:gd name="connsiteY1" fmla="*/ 275436 h 512482"/>
                <a:gd name="connsiteX2" fmla="*/ 331978 w 508497"/>
                <a:gd name="connsiteY2" fmla="*/ 260004 h 512482"/>
                <a:gd name="connsiteX3" fmla="*/ 324452 w 508497"/>
                <a:gd name="connsiteY3" fmla="*/ 243181 h 512482"/>
                <a:gd name="connsiteX4" fmla="*/ 309020 w 508497"/>
                <a:gd name="connsiteY4" fmla="*/ 227749 h 512482"/>
                <a:gd name="connsiteX5" fmla="*/ 273349 w 508497"/>
                <a:gd name="connsiteY5" fmla="*/ 227306 h 512482"/>
                <a:gd name="connsiteX6" fmla="*/ 256652 w 508497"/>
                <a:gd name="connsiteY6" fmla="*/ 244003 h 512482"/>
                <a:gd name="connsiteX7" fmla="*/ 83611 w 508497"/>
                <a:gd name="connsiteY7" fmla="*/ 70772 h 512482"/>
                <a:gd name="connsiteX8" fmla="*/ 83611 w 508497"/>
                <a:gd name="connsiteY8" fmla="*/ 35544 h 512482"/>
                <a:gd name="connsiteX9" fmla="*/ 28144 w 508497"/>
                <a:gd name="connsiteY9" fmla="*/ 0 h 512482"/>
                <a:gd name="connsiteX10" fmla="*/ 0 w 508497"/>
                <a:gd name="connsiteY10" fmla="*/ 28144 h 512482"/>
                <a:gd name="connsiteX11" fmla="*/ 27638 w 508497"/>
                <a:gd name="connsiteY11" fmla="*/ 75452 h 512482"/>
                <a:gd name="connsiteX12" fmla="*/ 38454 w 508497"/>
                <a:gd name="connsiteY12" fmla="*/ 78299 h 512482"/>
                <a:gd name="connsiteX13" fmla="*/ 41300 w 508497"/>
                <a:gd name="connsiteY13" fmla="*/ 67483 h 512482"/>
                <a:gd name="connsiteX14" fmla="*/ 19859 w 508497"/>
                <a:gd name="connsiteY14" fmla="*/ 30674 h 512482"/>
                <a:gd name="connsiteX15" fmla="*/ 30295 w 508497"/>
                <a:gd name="connsiteY15" fmla="*/ 20175 h 512482"/>
                <a:gd name="connsiteX16" fmla="*/ 67736 w 508497"/>
                <a:gd name="connsiteY16" fmla="*/ 44209 h 512482"/>
                <a:gd name="connsiteX17" fmla="*/ 67736 w 508497"/>
                <a:gd name="connsiteY17" fmla="*/ 77350 h 512482"/>
                <a:gd name="connsiteX18" fmla="*/ 245521 w 508497"/>
                <a:gd name="connsiteY18" fmla="*/ 255134 h 512482"/>
                <a:gd name="connsiteX19" fmla="*/ 221361 w 508497"/>
                <a:gd name="connsiteY19" fmla="*/ 279294 h 512482"/>
                <a:gd name="connsiteX20" fmla="*/ 221930 w 508497"/>
                <a:gd name="connsiteY20" fmla="*/ 314902 h 512482"/>
                <a:gd name="connsiteX21" fmla="*/ 235402 w 508497"/>
                <a:gd name="connsiteY21" fmla="*/ 328057 h 512482"/>
                <a:gd name="connsiteX22" fmla="*/ 246533 w 508497"/>
                <a:gd name="connsiteY22" fmla="*/ 316862 h 512482"/>
                <a:gd name="connsiteX23" fmla="*/ 233441 w 508497"/>
                <a:gd name="connsiteY23" fmla="*/ 303771 h 512482"/>
                <a:gd name="connsiteX24" fmla="*/ 230405 w 508497"/>
                <a:gd name="connsiteY24" fmla="*/ 296814 h 512482"/>
                <a:gd name="connsiteX25" fmla="*/ 232872 w 508497"/>
                <a:gd name="connsiteY25" fmla="*/ 290489 h 512482"/>
                <a:gd name="connsiteX26" fmla="*/ 284923 w 508497"/>
                <a:gd name="connsiteY26" fmla="*/ 238437 h 512482"/>
                <a:gd name="connsiteX27" fmla="*/ 298142 w 508497"/>
                <a:gd name="connsiteY27" fmla="*/ 239007 h 512482"/>
                <a:gd name="connsiteX28" fmla="*/ 313574 w 508497"/>
                <a:gd name="connsiteY28" fmla="*/ 254439 h 512482"/>
                <a:gd name="connsiteX29" fmla="*/ 316609 w 508497"/>
                <a:gd name="connsiteY29" fmla="*/ 261332 h 512482"/>
                <a:gd name="connsiteX30" fmla="*/ 314143 w 508497"/>
                <a:gd name="connsiteY30" fmla="*/ 267657 h 512482"/>
                <a:gd name="connsiteX31" fmla="*/ 314143 w 508497"/>
                <a:gd name="connsiteY31" fmla="*/ 267657 h 512482"/>
                <a:gd name="connsiteX32" fmla="*/ 259751 w 508497"/>
                <a:gd name="connsiteY32" fmla="*/ 322049 h 512482"/>
                <a:gd name="connsiteX33" fmla="*/ 259751 w 508497"/>
                <a:gd name="connsiteY33" fmla="*/ 333243 h 512482"/>
                <a:gd name="connsiteX34" fmla="*/ 270946 w 508497"/>
                <a:gd name="connsiteY34" fmla="*/ 333243 h 512482"/>
                <a:gd name="connsiteX35" fmla="*/ 328436 w 508497"/>
                <a:gd name="connsiteY35" fmla="*/ 275753 h 512482"/>
                <a:gd name="connsiteX36" fmla="*/ 351648 w 508497"/>
                <a:gd name="connsiteY36" fmla="*/ 288022 h 512482"/>
                <a:gd name="connsiteX37" fmla="*/ 488386 w 508497"/>
                <a:gd name="connsiteY37" fmla="*/ 425076 h 512482"/>
                <a:gd name="connsiteX38" fmla="*/ 491168 w 508497"/>
                <a:gd name="connsiteY38" fmla="*/ 436650 h 512482"/>
                <a:gd name="connsiteX39" fmla="*/ 432413 w 508497"/>
                <a:gd name="connsiteY39" fmla="*/ 495406 h 512482"/>
                <a:gd name="connsiteX40" fmla="*/ 421851 w 508497"/>
                <a:gd name="connsiteY40" fmla="*/ 493319 h 512482"/>
                <a:gd name="connsiteX41" fmla="*/ 278346 w 508497"/>
                <a:gd name="connsiteY41" fmla="*/ 349877 h 512482"/>
                <a:gd name="connsiteX42" fmla="*/ 267088 w 508497"/>
                <a:gd name="connsiteY42" fmla="*/ 349814 h 512482"/>
                <a:gd name="connsiteX43" fmla="*/ 267025 w 508497"/>
                <a:gd name="connsiteY43" fmla="*/ 361071 h 512482"/>
                <a:gd name="connsiteX44" fmla="*/ 414008 w 508497"/>
                <a:gd name="connsiteY44" fmla="*/ 507929 h 512482"/>
                <a:gd name="connsiteX45" fmla="*/ 437599 w 508497"/>
                <a:gd name="connsiteY45" fmla="*/ 512482 h 512482"/>
                <a:gd name="connsiteX46" fmla="*/ 508498 w 508497"/>
                <a:gd name="connsiteY46" fmla="*/ 441584 h 512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508497" h="512482">
                  <a:moveTo>
                    <a:pt x="502679" y="417044"/>
                  </a:moveTo>
                  <a:lnTo>
                    <a:pt x="361071" y="275436"/>
                  </a:lnTo>
                  <a:lnTo>
                    <a:pt x="331978" y="260004"/>
                  </a:lnTo>
                  <a:cubicBezTo>
                    <a:pt x="331626" y="253661"/>
                    <a:pt x="328946" y="247671"/>
                    <a:pt x="324452" y="243181"/>
                  </a:cubicBezTo>
                  <a:lnTo>
                    <a:pt x="309020" y="227749"/>
                  </a:lnTo>
                  <a:cubicBezTo>
                    <a:pt x="299275" y="217817"/>
                    <a:pt x="283338" y="217619"/>
                    <a:pt x="273349" y="227306"/>
                  </a:cubicBezTo>
                  <a:lnTo>
                    <a:pt x="256652" y="244003"/>
                  </a:lnTo>
                  <a:lnTo>
                    <a:pt x="83611" y="70772"/>
                  </a:lnTo>
                  <a:lnTo>
                    <a:pt x="83611" y="35544"/>
                  </a:lnTo>
                  <a:lnTo>
                    <a:pt x="28144" y="0"/>
                  </a:lnTo>
                  <a:lnTo>
                    <a:pt x="0" y="28144"/>
                  </a:lnTo>
                  <a:lnTo>
                    <a:pt x="27638" y="75452"/>
                  </a:lnTo>
                  <a:cubicBezTo>
                    <a:pt x="29839" y="79225"/>
                    <a:pt x="34681" y="80499"/>
                    <a:pt x="38454" y="78299"/>
                  </a:cubicBezTo>
                  <a:cubicBezTo>
                    <a:pt x="42226" y="76098"/>
                    <a:pt x="43500" y="71256"/>
                    <a:pt x="41300" y="67483"/>
                  </a:cubicBezTo>
                  <a:lnTo>
                    <a:pt x="19859" y="30674"/>
                  </a:lnTo>
                  <a:lnTo>
                    <a:pt x="30295" y="20175"/>
                  </a:lnTo>
                  <a:lnTo>
                    <a:pt x="67736" y="44209"/>
                  </a:lnTo>
                  <a:lnTo>
                    <a:pt x="67736" y="77350"/>
                  </a:lnTo>
                  <a:lnTo>
                    <a:pt x="245521" y="255134"/>
                  </a:lnTo>
                  <a:lnTo>
                    <a:pt x="221361" y="279294"/>
                  </a:lnTo>
                  <a:cubicBezTo>
                    <a:pt x="211750" y="289309"/>
                    <a:pt x="212004" y="305199"/>
                    <a:pt x="221930" y="314902"/>
                  </a:cubicBezTo>
                  <a:lnTo>
                    <a:pt x="235402" y="328057"/>
                  </a:lnTo>
                  <a:lnTo>
                    <a:pt x="246533" y="316862"/>
                  </a:lnTo>
                  <a:lnTo>
                    <a:pt x="233441" y="303771"/>
                  </a:lnTo>
                  <a:cubicBezTo>
                    <a:pt x="231570" y="301929"/>
                    <a:pt x="230482" y="299437"/>
                    <a:pt x="230405" y="296814"/>
                  </a:cubicBezTo>
                  <a:cubicBezTo>
                    <a:pt x="230325" y="294456"/>
                    <a:pt x="231217" y="292170"/>
                    <a:pt x="232872" y="290489"/>
                  </a:cubicBezTo>
                  <a:lnTo>
                    <a:pt x="284923" y="238437"/>
                  </a:lnTo>
                  <a:cubicBezTo>
                    <a:pt x="288745" y="234982"/>
                    <a:pt x="294631" y="235236"/>
                    <a:pt x="298142" y="239007"/>
                  </a:cubicBezTo>
                  <a:lnTo>
                    <a:pt x="313574" y="254439"/>
                  </a:lnTo>
                  <a:cubicBezTo>
                    <a:pt x="315435" y="256260"/>
                    <a:pt x="316522" y="258729"/>
                    <a:pt x="316609" y="261332"/>
                  </a:cubicBezTo>
                  <a:cubicBezTo>
                    <a:pt x="316675" y="263687"/>
                    <a:pt x="315785" y="265968"/>
                    <a:pt x="314143" y="267657"/>
                  </a:cubicBezTo>
                  <a:lnTo>
                    <a:pt x="314143" y="267657"/>
                  </a:lnTo>
                  <a:lnTo>
                    <a:pt x="259751" y="322049"/>
                  </a:lnTo>
                  <a:cubicBezTo>
                    <a:pt x="256660" y="325140"/>
                    <a:pt x="256660" y="330152"/>
                    <a:pt x="259751" y="333243"/>
                  </a:cubicBezTo>
                  <a:cubicBezTo>
                    <a:pt x="262843" y="336335"/>
                    <a:pt x="267854" y="336335"/>
                    <a:pt x="270946" y="333243"/>
                  </a:cubicBezTo>
                  <a:lnTo>
                    <a:pt x="328436" y="275753"/>
                  </a:lnTo>
                  <a:lnTo>
                    <a:pt x="351648" y="288022"/>
                  </a:lnTo>
                  <a:lnTo>
                    <a:pt x="488386" y="425076"/>
                  </a:lnTo>
                  <a:lnTo>
                    <a:pt x="491168" y="436650"/>
                  </a:lnTo>
                  <a:lnTo>
                    <a:pt x="432413" y="495406"/>
                  </a:lnTo>
                  <a:lnTo>
                    <a:pt x="421851" y="493319"/>
                  </a:lnTo>
                  <a:lnTo>
                    <a:pt x="278346" y="349877"/>
                  </a:lnTo>
                  <a:cubicBezTo>
                    <a:pt x="275254" y="346751"/>
                    <a:pt x="270214" y="346722"/>
                    <a:pt x="267088" y="349814"/>
                  </a:cubicBezTo>
                  <a:cubicBezTo>
                    <a:pt x="263962" y="352905"/>
                    <a:pt x="263933" y="357945"/>
                    <a:pt x="267025" y="361071"/>
                  </a:cubicBezTo>
                  <a:lnTo>
                    <a:pt x="414008" y="507929"/>
                  </a:lnTo>
                  <a:lnTo>
                    <a:pt x="437599" y="512482"/>
                  </a:lnTo>
                  <a:lnTo>
                    <a:pt x="508498" y="441584"/>
                  </a:lnTo>
                  <a:close/>
                </a:path>
              </a:pathLst>
            </a:custGeom>
            <a:solidFill>
              <a:schemeClr val="accent2"/>
            </a:solidFill>
            <a:ln w="627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36116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3262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7CD349-E8FA-4C59-823E-07107AE43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Service Interface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9B6555F-1EAF-4F7A-8578-4612F0A9F50E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DB403A4-D178-444A-AE5E-CB7EE7E8A52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06937" y="1600200"/>
            <a:ext cx="3781887" cy="4572000"/>
          </a:xfrm>
        </p:spPr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Service Interface</a:t>
            </a:r>
            <a:r>
              <a:rPr lang="en-US" b="1" dirty="0">
                <a:solidFill>
                  <a:srgbClr val="F8981D"/>
                </a:solidFill>
              </a:rPr>
              <a:t>*</a:t>
            </a:r>
            <a:r>
              <a:rPr lang="en-US" dirty="0">
                <a:solidFill>
                  <a:schemeClr val="tx1"/>
                </a:solidFill>
              </a:rPr>
              <a:t>: Interface connecting Vlan backed logical switch to provide connectivity to vlan backed physical or virtual workloads.</a:t>
            </a:r>
            <a:r>
              <a:rPr lang="en-US" sz="1200" dirty="0">
                <a:solidFill>
                  <a:schemeClr val="tx1"/>
                </a:solidFill>
              </a:rPr>
              <a:t> </a:t>
            </a:r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r>
              <a:rPr lang="en-US" sz="1000" dirty="0">
                <a:solidFill>
                  <a:srgbClr val="F8981D"/>
                </a:solidFill>
              </a:rPr>
              <a:t>*Referred as Centralized Service Port (CSP) in NSX-T 2.3</a:t>
            </a:r>
          </a:p>
          <a:p>
            <a:endParaRPr lang="en-US" sz="1000" dirty="0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5A3BDB23-EA08-CB48-956F-C3422D819C2B}"/>
              </a:ext>
            </a:extLst>
          </p:cNvPr>
          <p:cNvSpPr txBox="1"/>
          <p:nvPr/>
        </p:nvSpPr>
        <p:spPr>
          <a:xfrm>
            <a:off x="2783058" y="4707249"/>
            <a:ext cx="806087" cy="30777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000" dirty="0" err="1"/>
              <a:t>Baremetal</a:t>
            </a:r>
            <a:r>
              <a:rPr lang="en-US" sz="1000" dirty="0"/>
              <a:t> Servers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7E4F7104-9242-0C4B-AF64-D6BB4B5159B6}"/>
              </a:ext>
            </a:extLst>
          </p:cNvPr>
          <p:cNvSpPr txBox="1"/>
          <p:nvPr/>
        </p:nvSpPr>
        <p:spPr>
          <a:xfrm>
            <a:off x="5159018" y="3615196"/>
            <a:ext cx="805070" cy="153888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000" dirty="0"/>
              <a:t>Tier-1</a:t>
            </a:r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76BABB0E-B3BF-224D-8204-0C308398A472}"/>
              </a:ext>
            </a:extLst>
          </p:cNvPr>
          <p:cNvSpPr txBox="1"/>
          <p:nvPr/>
        </p:nvSpPr>
        <p:spPr>
          <a:xfrm>
            <a:off x="5505309" y="3913824"/>
            <a:ext cx="637995" cy="369332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200" b="1" dirty="0"/>
              <a:t>  Tier-1 </a:t>
            </a:r>
          </a:p>
          <a:p>
            <a:pPr algn="l"/>
            <a:r>
              <a:rPr lang="en-US" sz="1200" b="1" dirty="0"/>
              <a:t>Gateway</a:t>
            </a:r>
          </a:p>
        </p:txBody>
      </p:sp>
      <p:sp>
        <p:nvSpPr>
          <p:cNvPr id="176" name="TextBox 175">
            <a:extLst>
              <a:ext uri="{FF2B5EF4-FFF2-40B4-BE49-F238E27FC236}">
                <a16:creationId xmlns:a16="http://schemas.microsoft.com/office/drawing/2014/main" id="{D4CAA05F-EFCC-CF47-B1D7-F73DEE3648B7}"/>
              </a:ext>
            </a:extLst>
          </p:cNvPr>
          <p:cNvSpPr txBox="1"/>
          <p:nvPr/>
        </p:nvSpPr>
        <p:spPr>
          <a:xfrm>
            <a:off x="4242587" y="3071176"/>
            <a:ext cx="637995" cy="369332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200" b="1" dirty="0"/>
              <a:t>  Tier-0 </a:t>
            </a:r>
          </a:p>
          <a:p>
            <a:pPr algn="l"/>
            <a:r>
              <a:rPr lang="en-US" sz="1200" b="1" dirty="0"/>
              <a:t>Gateway</a:t>
            </a:r>
          </a:p>
        </p:txBody>
      </p:sp>
      <p:cxnSp>
        <p:nvCxnSpPr>
          <p:cNvPr id="177" name="Straight Connector 176">
            <a:extLst>
              <a:ext uri="{FF2B5EF4-FFF2-40B4-BE49-F238E27FC236}">
                <a16:creationId xmlns:a16="http://schemas.microsoft.com/office/drawing/2014/main" id="{EEF28DA3-36BD-8240-A04F-A212FC369A5F}"/>
              </a:ext>
            </a:extLst>
          </p:cNvPr>
          <p:cNvCxnSpPr>
            <a:cxnSpLocks/>
            <a:stCxn id="186" idx="2"/>
            <a:endCxn id="179" idx="0"/>
          </p:cNvCxnSpPr>
          <p:nvPr/>
        </p:nvCxnSpPr>
        <p:spPr bwMode="gray">
          <a:xfrm>
            <a:off x="3807013" y="2471148"/>
            <a:ext cx="0" cy="614232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8" name="Group 177">
            <a:extLst>
              <a:ext uri="{FF2B5EF4-FFF2-40B4-BE49-F238E27FC236}">
                <a16:creationId xmlns:a16="http://schemas.microsoft.com/office/drawing/2014/main" id="{AAF6AE86-628E-EB4B-8D2A-EF4F8AA38F90}"/>
              </a:ext>
            </a:extLst>
          </p:cNvPr>
          <p:cNvGrpSpPr/>
          <p:nvPr/>
        </p:nvGrpSpPr>
        <p:grpSpPr>
          <a:xfrm>
            <a:off x="3417088" y="3085380"/>
            <a:ext cx="779849" cy="777240"/>
            <a:chOff x="7736620" y="7009631"/>
            <a:chExt cx="4501800" cy="4503600"/>
          </a:xfrm>
          <a:solidFill>
            <a:schemeClr val="accent4"/>
          </a:solidFill>
        </p:grpSpPr>
        <p:sp>
          <p:nvSpPr>
            <p:cNvPr id="179" name="Freeform: Shape 1">
              <a:extLst>
                <a:ext uri="{FF2B5EF4-FFF2-40B4-BE49-F238E27FC236}">
                  <a16:creationId xmlns:a16="http://schemas.microsoft.com/office/drawing/2014/main" id="{43E364D7-6867-5E4D-8849-854412F54C6B}"/>
                </a:ext>
              </a:extLst>
            </p:cNvPr>
            <p:cNvSpPr/>
            <p:nvPr/>
          </p:nvSpPr>
          <p:spPr>
            <a:xfrm>
              <a:off x="7736620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80" name="Freeform: Shape 2">
              <a:extLst>
                <a:ext uri="{FF2B5EF4-FFF2-40B4-BE49-F238E27FC236}">
                  <a16:creationId xmlns:a16="http://schemas.microsoft.com/office/drawing/2014/main" id="{F259E752-7333-0A42-B94E-D2CA4044EA4E}"/>
                </a:ext>
              </a:extLst>
            </p:cNvPr>
            <p:cNvSpPr/>
            <p:nvPr/>
          </p:nvSpPr>
          <p:spPr>
            <a:xfrm>
              <a:off x="9530500" y="753127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solidFill>
                <a:srgbClr val="92D050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81" name="Freeform: Shape 3">
              <a:extLst>
                <a:ext uri="{FF2B5EF4-FFF2-40B4-BE49-F238E27FC236}">
                  <a16:creationId xmlns:a16="http://schemas.microsoft.com/office/drawing/2014/main" id="{CC5824DC-265A-0348-A690-7D6FE56930A3}"/>
                </a:ext>
              </a:extLst>
            </p:cNvPr>
            <p:cNvSpPr/>
            <p:nvPr/>
          </p:nvSpPr>
          <p:spPr>
            <a:xfrm>
              <a:off x="9530500" y="965311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solidFill>
                <a:srgbClr val="92D050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82" name="Freeform: Shape 4">
              <a:extLst>
                <a:ext uri="{FF2B5EF4-FFF2-40B4-BE49-F238E27FC236}">
                  <a16:creationId xmlns:a16="http://schemas.microsoft.com/office/drawing/2014/main" id="{C3201919-2BFB-6040-ADA1-2EB6744C10E8}"/>
                </a:ext>
              </a:extLst>
            </p:cNvPr>
            <p:cNvSpPr/>
            <p:nvPr/>
          </p:nvSpPr>
          <p:spPr>
            <a:xfrm>
              <a:off x="10380099" y="8805312"/>
              <a:ext cx="133668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solidFill>
                <a:srgbClr val="92D050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83" name="Freeform: Shape 5">
              <a:extLst>
                <a:ext uri="{FF2B5EF4-FFF2-40B4-BE49-F238E27FC236}">
                  <a16:creationId xmlns:a16="http://schemas.microsoft.com/office/drawing/2014/main" id="{AA5DE509-DBC2-4D4C-B938-EC8683616908}"/>
                </a:ext>
              </a:extLst>
            </p:cNvPr>
            <p:cNvSpPr/>
            <p:nvPr/>
          </p:nvSpPr>
          <p:spPr>
            <a:xfrm>
              <a:off x="8256820" y="8805312"/>
              <a:ext cx="133812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solidFill>
                <a:srgbClr val="92D050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cxnSp>
        <p:nvCxnSpPr>
          <p:cNvPr id="184" name="Straight Connector 183">
            <a:extLst>
              <a:ext uri="{FF2B5EF4-FFF2-40B4-BE49-F238E27FC236}">
                <a16:creationId xmlns:a16="http://schemas.microsoft.com/office/drawing/2014/main" id="{9E27E43E-96D1-C14E-878C-CBAE674CDC42}"/>
              </a:ext>
            </a:extLst>
          </p:cNvPr>
          <p:cNvCxnSpPr>
            <a:cxnSpLocks/>
            <a:stCxn id="192" idx="0"/>
            <a:endCxn id="179" idx="3"/>
          </p:cNvCxnSpPr>
          <p:nvPr/>
        </p:nvCxnSpPr>
        <p:spPr bwMode="gray">
          <a:xfrm flipH="1" flipV="1">
            <a:off x="4196937" y="3474000"/>
            <a:ext cx="868659" cy="467141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5" name="Group 184">
            <a:extLst>
              <a:ext uri="{FF2B5EF4-FFF2-40B4-BE49-F238E27FC236}">
                <a16:creationId xmlns:a16="http://schemas.microsoft.com/office/drawing/2014/main" id="{DF4A59C9-0D18-B44B-9016-182D467DBDF2}"/>
              </a:ext>
            </a:extLst>
          </p:cNvPr>
          <p:cNvGrpSpPr/>
          <p:nvPr/>
        </p:nvGrpSpPr>
        <p:grpSpPr>
          <a:xfrm>
            <a:off x="3417088" y="1693908"/>
            <a:ext cx="779849" cy="777240"/>
            <a:chOff x="7736620" y="7009631"/>
            <a:chExt cx="4501800" cy="4503600"/>
          </a:xfrm>
          <a:solidFill>
            <a:schemeClr val="bg1">
              <a:lumMod val="50000"/>
            </a:schemeClr>
          </a:solidFill>
        </p:grpSpPr>
        <p:sp>
          <p:nvSpPr>
            <p:cNvPr id="186" name="Freeform: Shape 1">
              <a:extLst>
                <a:ext uri="{FF2B5EF4-FFF2-40B4-BE49-F238E27FC236}">
                  <a16:creationId xmlns:a16="http://schemas.microsoft.com/office/drawing/2014/main" id="{C0786E6F-D791-D545-A528-F422176653ED}"/>
                </a:ext>
              </a:extLst>
            </p:cNvPr>
            <p:cNvSpPr/>
            <p:nvPr/>
          </p:nvSpPr>
          <p:spPr>
            <a:xfrm>
              <a:off x="7736620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solidFill>
                <a:schemeClr val="bg1">
                  <a:lumMod val="50000"/>
                </a:schemeClr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87" name="Freeform: Shape 2">
              <a:extLst>
                <a:ext uri="{FF2B5EF4-FFF2-40B4-BE49-F238E27FC236}">
                  <a16:creationId xmlns:a16="http://schemas.microsoft.com/office/drawing/2014/main" id="{04FF8735-7103-EC40-A7FD-799D84998736}"/>
                </a:ext>
              </a:extLst>
            </p:cNvPr>
            <p:cNvSpPr/>
            <p:nvPr/>
          </p:nvSpPr>
          <p:spPr>
            <a:xfrm>
              <a:off x="9530500" y="753127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solidFill>
                <a:schemeClr val="bg1">
                  <a:lumMod val="50000"/>
                </a:schemeClr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88" name="Freeform: Shape 3">
              <a:extLst>
                <a:ext uri="{FF2B5EF4-FFF2-40B4-BE49-F238E27FC236}">
                  <a16:creationId xmlns:a16="http://schemas.microsoft.com/office/drawing/2014/main" id="{0659E816-35B3-8543-86AF-4217D6D7B4EA}"/>
                </a:ext>
              </a:extLst>
            </p:cNvPr>
            <p:cNvSpPr/>
            <p:nvPr/>
          </p:nvSpPr>
          <p:spPr>
            <a:xfrm>
              <a:off x="9530500" y="965311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solidFill>
                <a:schemeClr val="bg1">
                  <a:lumMod val="50000"/>
                </a:schemeClr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89" name="Freeform: Shape 4">
              <a:extLst>
                <a:ext uri="{FF2B5EF4-FFF2-40B4-BE49-F238E27FC236}">
                  <a16:creationId xmlns:a16="http://schemas.microsoft.com/office/drawing/2014/main" id="{CB2EAEEF-D610-744E-B149-29941324D728}"/>
                </a:ext>
              </a:extLst>
            </p:cNvPr>
            <p:cNvSpPr/>
            <p:nvPr/>
          </p:nvSpPr>
          <p:spPr>
            <a:xfrm>
              <a:off x="10380099" y="8805312"/>
              <a:ext cx="133668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solidFill>
                <a:schemeClr val="bg1">
                  <a:lumMod val="50000"/>
                </a:schemeClr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90" name="Freeform: Shape 5">
              <a:extLst>
                <a:ext uri="{FF2B5EF4-FFF2-40B4-BE49-F238E27FC236}">
                  <a16:creationId xmlns:a16="http://schemas.microsoft.com/office/drawing/2014/main" id="{D7A0EAF1-1EEF-9A41-BC80-D64D531BD8F8}"/>
                </a:ext>
              </a:extLst>
            </p:cNvPr>
            <p:cNvSpPr/>
            <p:nvPr/>
          </p:nvSpPr>
          <p:spPr>
            <a:xfrm>
              <a:off x="8256820" y="8805312"/>
              <a:ext cx="133812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solidFill>
                <a:schemeClr val="bg1">
                  <a:lumMod val="50000"/>
                </a:schemeClr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grpSp>
        <p:nvGrpSpPr>
          <p:cNvPr id="191" name="Group 190">
            <a:extLst>
              <a:ext uri="{FF2B5EF4-FFF2-40B4-BE49-F238E27FC236}">
                <a16:creationId xmlns:a16="http://schemas.microsoft.com/office/drawing/2014/main" id="{0CE3BE4B-0790-8B4A-8204-608592B7DCEC}"/>
              </a:ext>
            </a:extLst>
          </p:cNvPr>
          <p:cNvGrpSpPr/>
          <p:nvPr/>
        </p:nvGrpSpPr>
        <p:grpSpPr>
          <a:xfrm>
            <a:off x="4675671" y="3941141"/>
            <a:ext cx="779849" cy="777240"/>
            <a:chOff x="7736620" y="7009631"/>
            <a:chExt cx="4501800" cy="4503600"/>
          </a:xfrm>
          <a:solidFill>
            <a:schemeClr val="accent2"/>
          </a:solidFill>
        </p:grpSpPr>
        <p:sp>
          <p:nvSpPr>
            <p:cNvPr id="192" name="Freeform: Shape 1">
              <a:extLst>
                <a:ext uri="{FF2B5EF4-FFF2-40B4-BE49-F238E27FC236}">
                  <a16:creationId xmlns:a16="http://schemas.microsoft.com/office/drawing/2014/main" id="{C38E0B72-A25F-DB4C-ADEE-E41D4DC809CF}"/>
                </a:ext>
              </a:extLst>
            </p:cNvPr>
            <p:cNvSpPr/>
            <p:nvPr/>
          </p:nvSpPr>
          <p:spPr>
            <a:xfrm>
              <a:off x="7736620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solidFill>
                <a:schemeClr val="accent2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93" name="Freeform: Shape 2">
              <a:extLst>
                <a:ext uri="{FF2B5EF4-FFF2-40B4-BE49-F238E27FC236}">
                  <a16:creationId xmlns:a16="http://schemas.microsoft.com/office/drawing/2014/main" id="{2C336CEE-9DFB-944A-8148-829BF953245F}"/>
                </a:ext>
              </a:extLst>
            </p:cNvPr>
            <p:cNvSpPr/>
            <p:nvPr/>
          </p:nvSpPr>
          <p:spPr>
            <a:xfrm>
              <a:off x="9530500" y="753127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solidFill>
                <a:schemeClr val="accent2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94" name="Freeform: Shape 3">
              <a:extLst>
                <a:ext uri="{FF2B5EF4-FFF2-40B4-BE49-F238E27FC236}">
                  <a16:creationId xmlns:a16="http://schemas.microsoft.com/office/drawing/2014/main" id="{BDB51AB9-9285-B141-AE71-2FFA70723C4D}"/>
                </a:ext>
              </a:extLst>
            </p:cNvPr>
            <p:cNvSpPr/>
            <p:nvPr/>
          </p:nvSpPr>
          <p:spPr>
            <a:xfrm>
              <a:off x="9530500" y="965311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solidFill>
                <a:schemeClr val="accent2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95" name="Freeform: Shape 4">
              <a:extLst>
                <a:ext uri="{FF2B5EF4-FFF2-40B4-BE49-F238E27FC236}">
                  <a16:creationId xmlns:a16="http://schemas.microsoft.com/office/drawing/2014/main" id="{2DB488C7-E120-5C48-93D4-49194D8491F1}"/>
                </a:ext>
              </a:extLst>
            </p:cNvPr>
            <p:cNvSpPr/>
            <p:nvPr/>
          </p:nvSpPr>
          <p:spPr>
            <a:xfrm>
              <a:off x="10380099" y="8805312"/>
              <a:ext cx="133668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solidFill>
                <a:schemeClr val="accent2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96" name="Freeform: Shape 5">
              <a:extLst>
                <a:ext uri="{FF2B5EF4-FFF2-40B4-BE49-F238E27FC236}">
                  <a16:creationId xmlns:a16="http://schemas.microsoft.com/office/drawing/2014/main" id="{313A6C3D-85DD-654A-9FBA-ADDDF47145D5}"/>
                </a:ext>
              </a:extLst>
            </p:cNvPr>
            <p:cNvSpPr/>
            <p:nvPr/>
          </p:nvSpPr>
          <p:spPr>
            <a:xfrm>
              <a:off x="8256820" y="8805312"/>
              <a:ext cx="133812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solidFill>
                <a:schemeClr val="accent2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sp>
        <p:nvSpPr>
          <p:cNvPr id="197" name="Arc 196">
            <a:extLst>
              <a:ext uri="{FF2B5EF4-FFF2-40B4-BE49-F238E27FC236}">
                <a16:creationId xmlns:a16="http://schemas.microsoft.com/office/drawing/2014/main" id="{33A23842-0583-344D-B383-8C514BE94795}"/>
              </a:ext>
            </a:extLst>
          </p:cNvPr>
          <p:cNvSpPr/>
          <p:nvPr/>
        </p:nvSpPr>
        <p:spPr bwMode="gray">
          <a:xfrm>
            <a:off x="5013806" y="4482040"/>
            <a:ext cx="860207" cy="680506"/>
          </a:xfrm>
          <a:prstGeom prst="arc">
            <a:avLst/>
          </a:prstGeom>
          <a:ln w="25400">
            <a:solidFill>
              <a:schemeClr val="accent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17074"/>
              </a:solidFill>
              <a:effectLst/>
              <a:uLnTx/>
              <a:uFillTx/>
              <a:latin typeface="Metropolis"/>
              <a:ea typeface="+mn-ea"/>
              <a:cs typeface="+mn-cs"/>
            </a:endParaRPr>
          </a:p>
        </p:txBody>
      </p:sp>
      <p:sp>
        <p:nvSpPr>
          <p:cNvPr id="203" name="Arc 202">
            <a:extLst>
              <a:ext uri="{FF2B5EF4-FFF2-40B4-BE49-F238E27FC236}">
                <a16:creationId xmlns:a16="http://schemas.microsoft.com/office/drawing/2014/main" id="{6207F3A4-769E-1442-BE6E-B7337E4B2311}"/>
              </a:ext>
            </a:extLst>
          </p:cNvPr>
          <p:cNvSpPr/>
          <p:nvPr/>
        </p:nvSpPr>
        <p:spPr bwMode="gray">
          <a:xfrm flipH="1">
            <a:off x="3031709" y="3433118"/>
            <a:ext cx="762179" cy="680506"/>
          </a:xfrm>
          <a:prstGeom prst="arc">
            <a:avLst/>
          </a:prstGeom>
          <a:ln w="25400">
            <a:solidFill>
              <a:srgbClr val="92D050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17074"/>
              </a:solidFill>
              <a:effectLst/>
              <a:uLnTx/>
              <a:uFillTx/>
              <a:latin typeface="Metropolis"/>
              <a:ea typeface="+mn-ea"/>
              <a:cs typeface="+mn-cs"/>
            </a:endParaRPr>
          </a:p>
        </p:txBody>
      </p:sp>
      <p:cxnSp>
        <p:nvCxnSpPr>
          <p:cNvPr id="204" name="Straight Connector 203">
            <a:extLst>
              <a:ext uri="{FF2B5EF4-FFF2-40B4-BE49-F238E27FC236}">
                <a16:creationId xmlns:a16="http://schemas.microsoft.com/office/drawing/2014/main" id="{1CD97E36-EA9F-2744-BFBD-3BCBA836B06B}"/>
              </a:ext>
            </a:extLst>
          </p:cNvPr>
          <p:cNvCxnSpPr/>
          <p:nvPr/>
        </p:nvCxnSpPr>
        <p:spPr bwMode="auto">
          <a:xfrm>
            <a:off x="2230634" y="3777765"/>
            <a:ext cx="1157606" cy="0"/>
          </a:xfrm>
          <a:prstGeom prst="line">
            <a:avLst/>
          </a:prstGeom>
          <a:solidFill>
            <a:srgbClr val="0095D3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5" name="Straight Connector 204">
            <a:extLst>
              <a:ext uri="{FF2B5EF4-FFF2-40B4-BE49-F238E27FC236}">
                <a16:creationId xmlns:a16="http://schemas.microsoft.com/office/drawing/2014/main" id="{54D3948E-C11C-464E-A0B1-C2E7BAC3D7BF}"/>
              </a:ext>
            </a:extLst>
          </p:cNvPr>
          <p:cNvCxnSpPr>
            <a:cxnSpLocks/>
          </p:cNvCxnSpPr>
          <p:nvPr/>
        </p:nvCxnSpPr>
        <p:spPr bwMode="auto">
          <a:xfrm flipH="1">
            <a:off x="2408280" y="3767299"/>
            <a:ext cx="1" cy="418458"/>
          </a:xfrm>
          <a:prstGeom prst="line">
            <a:avLst/>
          </a:prstGeom>
          <a:solidFill>
            <a:srgbClr val="0095D3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6" name="Freeform 5">
            <a:extLst>
              <a:ext uri="{FF2B5EF4-FFF2-40B4-BE49-F238E27FC236}">
                <a16:creationId xmlns:a16="http://schemas.microsoft.com/office/drawing/2014/main" id="{3DB2EA24-17F3-E441-AE78-B01283734C02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2161778" y="4185757"/>
            <a:ext cx="445568" cy="445568"/>
          </a:xfrm>
          <a:custGeom>
            <a:avLst/>
            <a:gdLst>
              <a:gd name="T0" fmla="*/ 368 w 384"/>
              <a:gd name="T1" fmla="*/ 16 h 384"/>
              <a:gd name="T2" fmla="*/ 368 w 384"/>
              <a:gd name="T3" fmla="*/ 368 h 384"/>
              <a:gd name="T4" fmla="*/ 16 w 384"/>
              <a:gd name="T5" fmla="*/ 368 h 384"/>
              <a:gd name="T6" fmla="*/ 16 w 384"/>
              <a:gd name="T7" fmla="*/ 16 h 384"/>
              <a:gd name="T8" fmla="*/ 368 w 384"/>
              <a:gd name="T9" fmla="*/ 16 h 384"/>
              <a:gd name="T10" fmla="*/ 384 w 384"/>
              <a:gd name="T11" fmla="*/ 0 h 384"/>
              <a:gd name="T12" fmla="*/ 0 w 384"/>
              <a:gd name="T13" fmla="*/ 0 h 384"/>
              <a:gd name="T14" fmla="*/ 0 w 384"/>
              <a:gd name="T15" fmla="*/ 384 h 384"/>
              <a:gd name="T16" fmla="*/ 384 w 384"/>
              <a:gd name="T17" fmla="*/ 384 h 384"/>
              <a:gd name="T18" fmla="*/ 384 w 384"/>
              <a:gd name="T19" fmla="*/ 0 h 384"/>
              <a:gd name="T20" fmla="*/ 115 w 384"/>
              <a:gd name="T21" fmla="*/ 241 h 384"/>
              <a:gd name="T22" fmla="*/ 127 w 384"/>
              <a:gd name="T23" fmla="*/ 231 h 384"/>
              <a:gd name="T24" fmla="*/ 159 w 384"/>
              <a:gd name="T25" fmla="*/ 160 h 384"/>
              <a:gd name="T26" fmla="*/ 160 w 384"/>
              <a:gd name="T27" fmla="*/ 154 h 384"/>
              <a:gd name="T28" fmla="*/ 149 w 384"/>
              <a:gd name="T29" fmla="*/ 144 h 384"/>
              <a:gd name="T30" fmla="*/ 139 w 384"/>
              <a:gd name="T31" fmla="*/ 152 h 384"/>
              <a:gd name="T32" fmla="*/ 115 w 384"/>
              <a:gd name="T33" fmla="*/ 214 h 384"/>
              <a:gd name="T34" fmla="*/ 91 w 384"/>
              <a:gd name="T35" fmla="*/ 152 h 384"/>
              <a:gd name="T36" fmla="*/ 80 w 384"/>
              <a:gd name="T37" fmla="*/ 144 h 384"/>
              <a:gd name="T38" fmla="*/ 69 w 384"/>
              <a:gd name="T39" fmla="*/ 154 h 384"/>
              <a:gd name="T40" fmla="*/ 71 w 384"/>
              <a:gd name="T41" fmla="*/ 160 h 384"/>
              <a:gd name="T42" fmla="*/ 102 w 384"/>
              <a:gd name="T43" fmla="*/ 231 h 384"/>
              <a:gd name="T44" fmla="*/ 114 w 384"/>
              <a:gd name="T45" fmla="*/ 241 h 384"/>
              <a:gd name="T46" fmla="*/ 115 w 384"/>
              <a:gd name="T47" fmla="*/ 241 h 384"/>
              <a:gd name="T48" fmla="*/ 177 w 384"/>
              <a:gd name="T49" fmla="*/ 155 h 384"/>
              <a:gd name="T50" fmla="*/ 177 w 384"/>
              <a:gd name="T51" fmla="*/ 155 h 384"/>
              <a:gd name="T52" fmla="*/ 177 w 384"/>
              <a:gd name="T53" fmla="*/ 230 h 384"/>
              <a:gd name="T54" fmla="*/ 188 w 384"/>
              <a:gd name="T55" fmla="*/ 240 h 384"/>
              <a:gd name="T56" fmla="*/ 198 w 384"/>
              <a:gd name="T57" fmla="*/ 230 h 384"/>
              <a:gd name="T58" fmla="*/ 198 w 384"/>
              <a:gd name="T59" fmla="*/ 186 h 384"/>
              <a:gd name="T60" fmla="*/ 218 w 384"/>
              <a:gd name="T61" fmla="*/ 163 h 384"/>
              <a:gd name="T62" fmla="*/ 237 w 384"/>
              <a:gd name="T63" fmla="*/ 186 h 384"/>
              <a:gd name="T64" fmla="*/ 237 w 384"/>
              <a:gd name="T65" fmla="*/ 230 h 384"/>
              <a:gd name="T66" fmla="*/ 248 w 384"/>
              <a:gd name="T67" fmla="*/ 240 h 384"/>
              <a:gd name="T68" fmla="*/ 259 w 384"/>
              <a:gd name="T69" fmla="*/ 230 h 384"/>
              <a:gd name="T70" fmla="*/ 259 w 384"/>
              <a:gd name="T71" fmla="*/ 186 h 384"/>
              <a:gd name="T72" fmla="*/ 278 w 384"/>
              <a:gd name="T73" fmla="*/ 163 h 384"/>
              <a:gd name="T74" fmla="*/ 297 w 384"/>
              <a:gd name="T75" fmla="*/ 186 h 384"/>
              <a:gd name="T76" fmla="*/ 297 w 384"/>
              <a:gd name="T77" fmla="*/ 230 h 384"/>
              <a:gd name="T78" fmla="*/ 308 w 384"/>
              <a:gd name="T79" fmla="*/ 240 h 384"/>
              <a:gd name="T80" fmla="*/ 318 w 384"/>
              <a:gd name="T81" fmla="*/ 230 h 384"/>
              <a:gd name="T82" fmla="*/ 318 w 384"/>
              <a:gd name="T83" fmla="*/ 180 h 384"/>
              <a:gd name="T84" fmla="*/ 286 w 384"/>
              <a:gd name="T85" fmla="*/ 144 h 384"/>
              <a:gd name="T86" fmla="*/ 254 w 384"/>
              <a:gd name="T87" fmla="*/ 160 h 384"/>
              <a:gd name="T88" fmla="*/ 227 w 384"/>
              <a:gd name="T89" fmla="*/ 144 h 384"/>
              <a:gd name="T90" fmla="*/ 198 w 384"/>
              <a:gd name="T91" fmla="*/ 160 h 384"/>
              <a:gd name="T92" fmla="*/ 198 w 384"/>
              <a:gd name="T93" fmla="*/ 155 h 384"/>
              <a:gd name="T94" fmla="*/ 188 w 384"/>
              <a:gd name="T95" fmla="*/ 145 h 384"/>
              <a:gd name="T96" fmla="*/ 177 w 384"/>
              <a:gd name="T97" fmla="*/ 155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84" h="384">
                <a:moveTo>
                  <a:pt x="368" y="16"/>
                </a:moveTo>
                <a:cubicBezTo>
                  <a:pt x="368" y="368"/>
                  <a:pt x="368" y="368"/>
                  <a:pt x="368" y="368"/>
                </a:cubicBezTo>
                <a:cubicBezTo>
                  <a:pt x="16" y="368"/>
                  <a:pt x="16" y="368"/>
                  <a:pt x="16" y="368"/>
                </a:cubicBezTo>
                <a:cubicBezTo>
                  <a:pt x="16" y="16"/>
                  <a:pt x="16" y="16"/>
                  <a:pt x="16" y="16"/>
                </a:cubicBezTo>
                <a:cubicBezTo>
                  <a:pt x="368" y="16"/>
                  <a:pt x="368" y="16"/>
                  <a:pt x="368" y="16"/>
                </a:cubicBezTo>
                <a:moveTo>
                  <a:pt x="38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84"/>
                  <a:pt x="0" y="384"/>
                  <a:pt x="0" y="384"/>
                </a:cubicBezTo>
                <a:cubicBezTo>
                  <a:pt x="384" y="384"/>
                  <a:pt x="384" y="384"/>
                  <a:pt x="384" y="384"/>
                </a:cubicBezTo>
                <a:cubicBezTo>
                  <a:pt x="384" y="0"/>
                  <a:pt x="384" y="0"/>
                  <a:pt x="384" y="0"/>
                </a:cubicBezTo>
                <a:close/>
                <a:moveTo>
                  <a:pt x="115" y="241"/>
                </a:moveTo>
                <a:cubicBezTo>
                  <a:pt x="121" y="241"/>
                  <a:pt x="125" y="237"/>
                  <a:pt x="127" y="231"/>
                </a:cubicBezTo>
                <a:cubicBezTo>
                  <a:pt x="127" y="231"/>
                  <a:pt x="127" y="231"/>
                  <a:pt x="159" y="160"/>
                </a:cubicBezTo>
                <a:cubicBezTo>
                  <a:pt x="159" y="159"/>
                  <a:pt x="160" y="157"/>
                  <a:pt x="160" y="154"/>
                </a:cubicBezTo>
                <a:cubicBezTo>
                  <a:pt x="160" y="149"/>
                  <a:pt x="155" y="144"/>
                  <a:pt x="149" y="144"/>
                </a:cubicBezTo>
                <a:cubicBezTo>
                  <a:pt x="144" y="144"/>
                  <a:pt x="141" y="148"/>
                  <a:pt x="139" y="152"/>
                </a:cubicBezTo>
                <a:cubicBezTo>
                  <a:pt x="139" y="152"/>
                  <a:pt x="139" y="152"/>
                  <a:pt x="115" y="214"/>
                </a:cubicBezTo>
                <a:cubicBezTo>
                  <a:pt x="115" y="214"/>
                  <a:pt x="115" y="214"/>
                  <a:pt x="91" y="152"/>
                </a:cubicBezTo>
                <a:cubicBezTo>
                  <a:pt x="89" y="148"/>
                  <a:pt x="86" y="144"/>
                  <a:pt x="80" y="144"/>
                </a:cubicBezTo>
                <a:cubicBezTo>
                  <a:pt x="74" y="144"/>
                  <a:pt x="69" y="149"/>
                  <a:pt x="69" y="154"/>
                </a:cubicBezTo>
                <a:cubicBezTo>
                  <a:pt x="69" y="157"/>
                  <a:pt x="70" y="158"/>
                  <a:pt x="71" y="160"/>
                </a:cubicBezTo>
                <a:cubicBezTo>
                  <a:pt x="71" y="160"/>
                  <a:pt x="71" y="160"/>
                  <a:pt x="102" y="231"/>
                </a:cubicBezTo>
                <a:cubicBezTo>
                  <a:pt x="105" y="237"/>
                  <a:pt x="108" y="241"/>
                  <a:pt x="114" y="241"/>
                </a:cubicBezTo>
                <a:cubicBezTo>
                  <a:pt x="114" y="241"/>
                  <a:pt x="114" y="241"/>
                  <a:pt x="115" y="241"/>
                </a:cubicBezTo>
                <a:close/>
                <a:moveTo>
                  <a:pt x="177" y="155"/>
                </a:moveTo>
                <a:cubicBezTo>
                  <a:pt x="177" y="155"/>
                  <a:pt x="177" y="155"/>
                  <a:pt x="177" y="155"/>
                </a:cubicBezTo>
                <a:cubicBezTo>
                  <a:pt x="177" y="230"/>
                  <a:pt x="177" y="230"/>
                  <a:pt x="177" y="230"/>
                </a:cubicBezTo>
                <a:cubicBezTo>
                  <a:pt x="177" y="236"/>
                  <a:pt x="182" y="240"/>
                  <a:pt x="188" y="240"/>
                </a:cubicBezTo>
                <a:cubicBezTo>
                  <a:pt x="194" y="240"/>
                  <a:pt x="198" y="236"/>
                  <a:pt x="198" y="230"/>
                </a:cubicBezTo>
                <a:cubicBezTo>
                  <a:pt x="198" y="230"/>
                  <a:pt x="198" y="230"/>
                  <a:pt x="198" y="186"/>
                </a:cubicBezTo>
                <a:cubicBezTo>
                  <a:pt x="198" y="172"/>
                  <a:pt x="206" y="163"/>
                  <a:pt x="218" y="163"/>
                </a:cubicBezTo>
                <a:cubicBezTo>
                  <a:pt x="230" y="163"/>
                  <a:pt x="237" y="172"/>
                  <a:pt x="237" y="186"/>
                </a:cubicBezTo>
                <a:cubicBezTo>
                  <a:pt x="237" y="186"/>
                  <a:pt x="237" y="186"/>
                  <a:pt x="237" y="230"/>
                </a:cubicBezTo>
                <a:cubicBezTo>
                  <a:pt x="237" y="236"/>
                  <a:pt x="242" y="240"/>
                  <a:pt x="248" y="240"/>
                </a:cubicBezTo>
                <a:cubicBezTo>
                  <a:pt x="254" y="240"/>
                  <a:pt x="259" y="236"/>
                  <a:pt x="259" y="230"/>
                </a:cubicBezTo>
                <a:cubicBezTo>
                  <a:pt x="259" y="230"/>
                  <a:pt x="259" y="230"/>
                  <a:pt x="259" y="186"/>
                </a:cubicBezTo>
                <a:cubicBezTo>
                  <a:pt x="259" y="172"/>
                  <a:pt x="267" y="163"/>
                  <a:pt x="278" y="163"/>
                </a:cubicBezTo>
                <a:cubicBezTo>
                  <a:pt x="290" y="163"/>
                  <a:pt x="297" y="171"/>
                  <a:pt x="297" y="186"/>
                </a:cubicBezTo>
                <a:cubicBezTo>
                  <a:pt x="297" y="186"/>
                  <a:pt x="297" y="186"/>
                  <a:pt x="297" y="230"/>
                </a:cubicBezTo>
                <a:cubicBezTo>
                  <a:pt x="297" y="236"/>
                  <a:pt x="302" y="240"/>
                  <a:pt x="308" y="240"/>
                </a:cubicBezTo>
                <a:cubicBezTo>
                  <a:pt x="314" y="240"/>
                  <a:pt x="318" y="236"/>
                  <a:pt x="318" y="230"/>
                </a:cubicBezTo>
                <a:cubicBezTo>
                  <a:pt x="318" y="230"/>
                  <a:pt x="318" y="230"/>
                  <a:pt x="318" y="180"/>
                </a:cubicBezTo>
                <a:cubicBezTo>
                  <a:pt x="318" y="157"/>
                  <a:pt x="306" y="144"/>
                  <a:pt x="286" y="144"/>
                </a:cubicBezTo>
                <a:cubicBezTo>
                  <a:pt x="272" y="144"/>
                  <a:pt x="262" y="150"/>
                  <a:pt x="254" y="160"/>
                </a:cubicBezTo>
                <a:cubicBezTo>
                  <a:pt x="250" y="150"/>
                  <a:pt x="240" y="144"/>
                  <a:pt x="227" y="144"/>
                </a:cubicBezTo>
                <a:cubicBezTo>
                  <a:pt x="212" y="144"/>
                  <a:pt x="204" y="152"/>
                  <a:pt x="198" y="160"/>
                </a:cubicBezTo>
                <a:cubicBezTo>
                  <a:pt x="198" y="160"/>
                  <a:pt x="198" y="160"/>
                  <a:pt x="198" y="155"/>
                </a:cubicBezTo>
                <a:cubicBezTo>
                  <a:pt x="198" y="149"/>
                  <a:pt x="194" y="145"/>
                  <a:pt x="188" y="145"/>
                </a:cubicBezTo>
                <a:cubicBezTo>
                  <a:pt x="182" y="145"/>
                  <a:pt x="177" y="149"/>
                  <a:pt x="177" y="155"/>
                </a:cubicBezTo>
                <a:close/>
              </a:path>
            </a:pathLst>
          </a:cu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17074"/>
              </a:solidFill>
              <a:effectLst/>
              <a:uLnTx/>
              <a:uFillTx/>
              <a:latin typeface="Metropolis"/>
              <a:ea typeface="+mn-ea"/>
              <a:cs typeface="+mn-cs"/>
            </a:endParaRPr>
          </a:p>
        </p:txBody>
      </p:sp>
      <p:cxnSp>
        <p:nvCxnSpPr>
          <p:cNvPr id="207" name="Straight Connector 206">
            <a:extLst>
              <a:ext uri="{FF2B5EF4-FFF2-40B4-BE49-F238E27FC236}">
                <a16:creationId xmlns:a16="http://schemas.microsoft.com/office/drawing/2014/main" id="{BE4095D8-A30E-5844-9359-D13FA720D300}"/>
              </a:ext>
            </a:extLst>
          </p:cNvPr>
          <p:cNvCxnSpPr/>
          <p:nvPr/>
        </p:nvCxnSpPr>
        <p:spPr bwMode="auto">
          <a:xfrm flipH="1">
            <a:off x="2238242" y="3718702"/>
            <a:ext cx="0" cy="118914"/>
          </a:xfrm>
          <a:prstGeom prst="line">
            <a:avLst/>
          </a:prstGeom>
          <a:solidFill>
            <a:srgbClr val="0095D3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8" name="Straight Connector 207">
            <a:extLst>
              <a:ext uri="{FF2B5EF4-FFF2-40B4-BE49-F238E27FC236}">
                <a16:creationId xmlns:a16="http://schemas.microsoft.com/office/drawing/2014/main" id="{B823ECB4-46B6-8048-9445-5E27FBD41CEB}"/>
              </a:ext>
            </a:extLst>
          </p:cNvPr>
          <p:cNvCxnSpPr/>
          <p:nvPr/>
        </p:nvCxnSpPr>
        <p:spPr bwMode="auto">
          <a:xfrm flipH="1">
            <a:off x="3384429" y="3717828"/>
            <a:ext cx="0" cy="118914"/>
          </a:xfrm>
          <a:prstGeom prst="line">
            <a:avLst/>
          </a:prstGeom>
          <a:solidFill>
            <a:srgbClr val="0095D3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09" name="TextBox 208">
            <a:extLst>
              <a:ext uri="{FF2B5EF4-FFF2-40B4-BE49-F238E27FC236}">
                <a16:creationId xmlns:a16="http://schemas.microsoft.com/office/drawing/2014/main" id="{AD17787C-A165-1141-BFE8-3C367C469D3F}"/>
              </a:ext>
            </a:extLst>
          </p:cNvPr>
          <p:cNvSpPr txBox="1"/>
          <p:nvPr/>
        </p:nvSpPr>
        <p:spPr>
          <a:xfrm>
            <a:off x="1106149" y="3609934"/>
            <a:ext cx="1072409" cy="369332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200" b="1" dirty="0"/>
              <a:t>Vlan Segment </a:t>
            </a:r>
          </a:p>
          <a:p>
            <a:pPr algn="l"/>
            <a:endParaRPr lang="en-US" sz="1200" b="1" dirty="0"/>
          </a:p>
        </p:txBody>
      </p:sp>
      <p:sp>
        <p:nvSpPr>
          <p:cNvPr id="214" name="Rectangle 213">
            <a:extLst>
              <a:ext uri="{FF2B5EF4-FFF2-40B4-BE49-F238E27FC236}">
                <a16:creationId xmlns:a16="http://schemas.microsoft.com/office/drawing/2014/main" id="{98787D93-5300-7549-BEA7-565A26C8817B}"/>
              </a:ext>
            </a:extLst>
          </p:cNvPr>
          <p:cNvSpPr/>
          <p:nvPr/>
        </p:nvSpPr>
        <p:spPr>
          <a:xfrm>
            <a:off x="5636406" y="4342219"/>
            <a:ext cx="45397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b="1" dirty="0">
                <a:solidFill>
                  <a:schemeClr val="tx2"/>
                </a:solidFill>
                <a:latin typeface="Metropolis" pitchFamily="2" charset="77"/>
              </a:rPr>
              <a:t>SI-2</a:t>
            </a:r>
          </a:p>
        </p:txBody>
      </p:sp>
      <p:cxnSp>
        <p:nvCxnSpPr>
          <p:cNvPr id="216" name="Straight Connector 215">
            <a:extLst>
              <a:ext uri="{FF2B5EF4-FFF2-40B4-BE49-F238E27FC236}">
                <a16:creationId xmlns:a16="http://schemas.microsoft.com/office/drawing/2014/main" id="{27FC5E34-C8D2-5146-911C-402A5F6F0BE4}"/>
              </a:ext>
            </a:extLst>
          </p:cNvPr>
          <p:cNvCxnSpPr/>
          <p:nvPr/>
        </p:nvCxnSpPr>
        <p:spPr bwMode="auto">
          <a:xfrm flipH="1">
            <a:off x="3191040" y="3781448"/>
            <a:ext cx="733" cy="397076"/>
          </a:xfrm>
          <a:prstGeom prst="line">
            <a:avLst/>
          </a:prstGeom>
          <a:solidFill>
            <a:srgbClr val="0095D3"/>
          </a:solidFill>
          <a:ln w="25400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19" name="Picture Placeholder 83" descr="Servers B&#13;&#10;">
            <a:extLst>
              <a:ext uri="{FF2B5EF4-FFF2-40B4-BE49-F238E27FC236}">
                <a16:creationId xmlns:a16="http://schemas.microsoft.com/office/drawing/2014/main" id="{A431947C-443D-DB40-A9D1-4EC5BF7F122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04" r="104"/>
          <a:stretch/>
        </p:blipFill>
        <p:spPr>
          <a:xfrm>
            <a:off x="2793731" y="4039822"/>
            <a:ext cx="758952" cy="758952"/>
          </a:xfrm>
          <a:prstGeom prst="rect">
            <a:avLst/>
          </a:prstGeom>
        </p:spPr>
      </p:pic>
      <p:sp>
        <p:nvSpPr>
          <p:cNvPr id="220" name="TextBox 219">
            <a:extLst>
              <a:ext uri="{FF2B5EF4-FFF2-40B4-BE49-F238E27FC236}">
                <a16:creationId xmlns:a16="http://schemas.microsoft.com/office/drawing/2014/main" id="{AEF4132F-79FC-704E-ADD4-ADA867DE2279}"/>
              </a:ext>
            </a:extLst>
          </p:cNvPr>
          <p:cNvSpPr txBox="1"/>
          <p:nvPr/>
        </p:nvSpPr>
        <p:spPr>
          <a:xfrm>
            <a:off x="5862597" y="5761598"/>
            <a:ext cx="806087" cy="30777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000" dirty="0" err="1"/>
              <a:t>Baremetal</a:t>
            </a:r>
            <a:r>
              <a:rPr lang="en-US" sz="1000" dirty="0"/>
              <a:t> Servers</a:t>
            </a:r>
          </a:p>
        </p:txBody>
      </p:sp>
      <p:cxnSp>
        <p:nvCxnSpPr>
          <p:cNvPr id="221" name="Straight Connector 220">
            <a:extLst>
              <a:ext uri="{FF2B5EF4-FFF2-40B4-BE49-F238E27FC236}">
                <a16:creationId xmlns:a16="http://schemas.microsoft.com/office/drawing/2014/main" id="{7FC1B312-A545-8C4A-954B-6007239A484B}"/>
              </a:ext>
            </a:extLst>
          </p:cNvPr>
          <p:cNvCxnSpPr/>
          <p:nvPr/>
        </p:nvCxnSpPr>
        <p:spPr bwMode="auto">
          <a:xfrm>
            <a:off x="5310173" y="4832114"/>
            <a:ext cx="1157606" cy="0"/>
          </a:xfrm>
          <a:prstGeom prst="line">
            <a:avLst/>
          </a:prstGeom>
          <a:solidFill>
            <a:srgbClr val="0095D3"/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2" name="Straight Connector 221">
            <a:extLst>
              <a:ext uri="{FF2B5EF4-FFF2-40B4-BE49-F238E27FC236}">
                <a16:creationId xmlns:a16="http://schemas.microsoft.com/office/drawing/2014/main" id="{5116A006-5663-0F4B-A35C-34ABA457A5FC}"/>
              </a:ext>
            </a:extLst>
          </p:cNvPr>
          <p:cNvCxnSpPr>
            <a:cxnSpLocks/>
          </p:cNvCxnSpPr>
          <p:nvPr/>
        </p:nvCxnSpPr>
        <p:spPr bwMode="auto">
          <a:xfrm flipH="1">
            <a:off x="5487819" y="4821648"/>
            <a:ext cx="1" cy="418458"/>
          </a:xfrm>
          <a:prstGeom prst="line">
            <a:avLst/>
          </a:prstGeom>
          <a:solidFill>
            <a:srgbClr val="0095D3"/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223" name="Freeform 5">
            <a:extLst>
              <a:ext uri="{FF2B5EF4-FFF2-40B4-BE49-F238E27FC236}">
                <a16:creationId xmlns:a16="http://schemas.microsoft.com/office/drawing/2014/main" id="{7F7F0118-9EB5-E14E-94C4-0E3F912A1304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5241317" y="5240106"/>
            <a:ext cx="445568" cy="445568"/>
          </a:xfrm>
          <a:custGeom>
            <a:avLst/>
            <a:gdLst>
              <a:gd name="T0" fmla="*/ 368 w 384"/>
              <a:gd name="T1" fmla="*/ 16 h 384"/>
              <a:gd name="T2" fmla="*/ 368 w 384"/>
              <a:gd name="T3" fmla="*/ 368 h 384"/>
              <a:gd name="T4" fmla="*/ 16 w 384"/>
              <a:gd name="T5" fmla="*/ 368 h 384"/>
              <a:gd name="T6" fmla="*/ 16 w 384"/>
              <a:gd name="T7" fmla="*/ 16 h 384"/>
              <a:gd name="T8" fmla="*/ 368 w 384"/>
              <a:gd name="T9" fmla="*/ 16 h 384"/>
              <a:gd name="T10" fmla="*/ 384 w 384"/>
              <a:gd name="T11" fmla="*/ 0 h 384"/>
              <a:gd name="T12" fmla="*/ 0 w 384"/>
              <a:gd name="T13" fmla="*/ 0 h 384"/>
              <a:gd name="T14" fmla="*/ 0 w 384"/>
              <a:gd name="T15" fmla="*/ 384 h 384"/>
              <a:gd name="T16" fmla="*/ 384 w 384"/>
              <a:gd name="T17" fmla="*/ 384 h 384"/>
              <a:gd name="T18" fmla="*/ 384 w 384"/>
              <a:gd name="T19" fmla="*/ 0 h 384"/>
              <a:gd name="T20" fmla="*/ 115 w 384"/>
              <a:gd name="T21" fmla="*/ 241 h 384"/>
              <a:gd name="T22" fmla="*/ 127 w 384"/>
              <a:gd name="T23" fmla="*/ 231 h 384"/>
              <a:gd name="T24" fmla="*/ 159 w 384"/>
              <a:gd name="T25" fmla="*/ 160 h 384"/>
              <a:gd name="T26" fmla="*/ 160 w 384"/>
              <a:gd name="T27" fmla="*/ 154 h 384"/>
              <a:gd name="T28" fmla="*/ 149 w 384"/>
              <a:gd name="T29" fmla="*/ 144 h 384"/>
              <a:gd name="T30" fmla="*/ 139 w 384"/>
              <a:gd name="T31" fmla="*/ 152 h 384"/>
              <a:gd name="T32" fmla="*/ 115 w 384"/>
              <a:gd name="T33" fmla="*/ 214 h 384"/>
              <a:gd name="T34" fmla="*/ 91 w 384"/>
              <a:gd name="T35" fmla="*/ 152 h 384"/>
              <a:gd name="T36" fmla="*/ 80 w 384"/>
              <a:gd name="T37" fmla="*/ 144 h 384"/>
              <a:gd name="T38" fmla="*/ 69 w 384"/>
              <a:gd name="T39" fmla="*/ 154 h 384"/>
              <a:gd name="T40" fmla="*/ 71 w 384"/>
              <a:gd name="T41" fmla="*/ 160 h 384"/>
              <a:gd name="T42" fmla="*/ 102 w 384"/>
              <a:gd name="T43" fmla="*/ 231 h 384"/>
              <a:gd name="T44" fmla="*/ 114 w 384"/>
              <a:gd name="T45" fmla="*/ 241 h 384"/>
              <a:gd name="T46" fmla="*/ 115 w 384"/>
              <a:gd name="T47" fmla="*/ 241 h 384"/>
              <a:gd name="T48" fmla="*/ 177 w 384"/>
              <a:gd name="T49" fmla="*/ 155 h 384"/>
              <a:gd name="T50" fmla="*/ 177 w 384"/>
              <a:gd name="T51" fmla="*/ 155 h 384"/>
              <a:gd name="T52" fmla="*/ 177 w 384"/>
              <a:gd name="T53" fmla="*/ 230 h 384"/>
              <a:gd name="T54" fmla="*/ 188 w 384"/>
              <a:gd name="T55" fmla="*/ 240 h 384"/>
              <a:gd name="T56" fmla="*/ 198 w 384"/>
              <a:gd name="T57" fmla="*/ 230 h 384"/>
              <a:gd name="T58" fmla="*/ 198 w 384"/>
              <a:gd name="T59" fmla="*/ 186 h 384"/>
              <a:gd name="T60" fmla="*/ 218 w 384"/>
              <a:gd name="T61" fmla="*/ 163 h 384"/>
              <a:gd name="T62" fmla="*/ 237 w 384"/>
              <a:gd name="T63" fmla="*/ 186 h 384"/>
              <a:gd name="T64" fmla="*/ 237 w 384"/>
              <a:gd name="T65" fmla="*/ 230 h 384"/>
              <a:gd name="T66" fmla="*/ 248 w 384"/>
              <a:gd name="T67" fmla="*/ 240 h 384"/>
              <a:gd name="T68" fmla="*/ 259 w 384"/>
              <a:gd name="T69" fmla="*/ 230 h 384"/>
              <a:gd name="T70" fmla="*/ 259 w 384"/>
              <a:gd name="T71" fmla="*/ 186 h 384"/>
              <a:gd name="T72" fmla="*/ 278 w 384"/>
              <a:gd name="T73" fmla="*/ 163 h 384"/>
              <a:gd name="T74" fmla="*/ 297 w 384"/>
              <a:gd name="T75" fmla="*/ 186 h 384"/>
              <a:gd name="T76" fmla="*/ 297 w 384"/>
              <a:gd name="T77" fmla="*/ 230 h 384"/>
              <a:gd name="T78" fmla="*/ 308 w 384"/>
              <a:gd name="T79" fmla="*/ 240 h 384"/>
              <a:gd name="T80" fmla="*/ 318 w 384"/>
              <a:gd name="T81" fmla="*/ 230 h 384"/>
              <a:gd name="T82" fmla="*/ 318 w 384"/>
              <a:gd name="T83" fmla="*/ 180 h 384"/>
              <a:gd name="T84" fmla="*/ 286 w 384"/>
              <a:gd name="T85" fmla="*/ 144 h 384"/>
              <a:gd name="T86" fmla="*/ 254 w 384"/>
              <a:gd name="T87" fmla="*/ 160 h 384"/>
              <a:gd name="T88" fmla="*/ 227 w 384"/>
              <a:gd name="T89" fmla="*/ 144 h 384"/>
              <a:gd name="T90" fmla="*/ 198 w 384"/>
              <a:gd name="T91" fmla="*/ 160 h 384"/>
              <a:gd name="T92" fmla="*/ 198 w 384"/>
              <a:gd name="T93" fmla="*/ 155 h 384"/>
              <a:gd name="T94" fmla="*/ 188 w 384"/>
              <a:gd name="T95" fmla="*/ 145 h 384"/>
              <a:gd name="T96" fmla="*/ 177 w 384"/>
              <a:gd name="T97" fmla="*/ 155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84" h="384">
                <a:moveTo>
                  <a:pt x="368" y="16"/>
                </a:moveTo>
                <a:cubicBezTo>
                  <a:pt x="368" y="368"/>
                  <a:pt x="368" y="368"/>
                  <a:pt x="368" y="368"/>
                </a:cubicBezTo>
                <a:cubicBezTo>
                  <a:pt x="16" y="368"/>
                  <a:pt x="16" y="368"/>
                  <a:pt x="16" y="368"/>
                </a:cubicBezTo>
                <a:cubicBezTo>
                  <a:pt x="16" y="16"/>
                  <a:pt x="16" y="16"/>
                  <a:pt x="16" y="16"/>
                </a:cubicBezTo>
                <a:cubicBezTo>
                  <a:pt x="368" y="16"/>
                  <a:pt x="368" y="16"/>
                  <a:pt x="368" y="16"/>
                </a:cubicBezTo>
                <a:moveTo>
                  <a:pt x="38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84"/>
                  <a:pt x="0" y="384"/>
                  <a:pt x="0" y="384"/>
                </a:cubicBezTo>
                <a:cubicBezTo>
                  <a:pt x="384" y="384"/>
                  <a:pt x="384" y="384"/>
                  <a:pt x="384" y="384"/>
                </a:cubicBezTo>
                <a:cubicBezTo>
                  <a:pt x="384" y="0"/>
                  <a:pt x="384" y="0"/>
                  <a:pt x="384" y="0"/>
                </a:cubicBezTo>
                <a:close/>
                <a:moveTo>
                  <a:pt x="115" y="241"/>
                </a:moveTo>
                <a:cubicBezTo>
                  <a:pt x="121" y="241"/>
                  <a:pt x="125" y="237"/>
                  <a:pt x="127" y="231"/>
                </a:cubicBezTo>
                <a:cubicBezTo>
                  <a:pt x="127" y="231"/>
                  <a:pt x="127" y="231"/>
                  <a:pt x="159" y="160"/>
                </a:cubicBezTo>
                <a:cubicBezTo>
                  <a:pt x="159" y="159"/>
                  <a:pt x="160" y="157"/>
                  <a:pt x="160" y="154"/>
                </a:cubicBezTo>
                <a:cubicBezTo>
                  <a:pt x="160" y="149"/>
                  <a:pt x="155" y="144"/>
                  <a:pt x="149" y="144"/>
                </a:cubicBezTo>
                <a:cubicBezTo>
                  <a:pt x="144" y="144"/>
                  <a:pt x="141" y="148"/>
                  <a:pt x="139" y="152"/>
                </a:cubicBezTo>
                <a:cubicBezTo>
                  <a:pt x="139" y="152"/>
                  <a:pt x="139" y="152"/>
                  <a:pt x="115" y="214"/>
                </a:cubicBezTo>
                <a:cubicBezTo>
                  <a:pt x="115" y="214"/>
                  <a:pt x="115" y="214"/>
                  <a:pt x="91" y="152"/>
                </a:cubicBezTo>
                <a:cubicBezTo>
                  <a:pt x="89" y="148"/>
                  <a:pt x="86" y="144"/>
                  <a:pt x="80" y="144"/>
                </a:cubicBezTo>
                <a:cubicBezTo>
                  <a:pt x="74" y="144"/>
                  <a:pt x="69" y="149"/>
                  <a:pt x="69" y="154"/>
                </a:cubicBezTo>
                <a:cubicBezTo>
                  <a:pt x="69" y="157"/>
                  <a:pt x="70" y="158"/>
                  <a:pt x="71" y="160"/>
                </a:cubicBezTo>
                <a:cubicBezTo>
                  <a:pt x="71" y="160"/>
                  <a:pt x="71" y="160"/>
                  <a:pt x="102" y="231"/>
                </a:cubicBezTo>
                <a:cubicBezTo>
                  <a:pt x="105" y="237"/>
                  <a:pt x="108" y="241"/>
                  <a:pt x="114" y="241"/>
                </a:cubicBezTo>
                <a:cubicBezTo>
                  <a:pt x="114" y="241"/>
                  <a:pt x="114" y="241"/>
                  <a:pt x="115" y="241"/>
                </a:cubicBezTo>
                <a:close/>
                <a:moveTo>
                  <a:pt x="177" y="155"/>
                </a:moveTo>
                <a:cubicBezTo>
                  <a:pt x="177" y="155"/>
                  <a:pt x="177" y="155"/>
                  <a:pt x="177" y="155"/>
                </a:cubicBezTo>
                <a:cubicBezTo>
                  <a:pt x="177" y="230"/>
                  <a:pt x="177" y="230"/>
                  <a:pt x="177" y="230"/>
                </a:cubicBezTo>
                <a:cubicBezTo>
                  <a:pt x="177" y="236"/>
                  <a:pt x="182" y="240"/>
                  <a:pt x="188" y="240"/>
                </a:cubicBezTo>
                <a:cubicBezTo>
                  <a:pt x="194" y="240"/>
                  <a:pt x="198" y="236"/>
                  <a:pt x="198" y="230"/>
                </a:cubicBezTo>
                <a:cubicBezTo>
                  <a:pt x="198" y="230"/>
                  <a:pt x="198" y="230"/>
                  <a:pt x="198" y="186"/>
                </a:cubicBezTo>
                <a:cubicBezTo>
                  <a:pt x="198" y="172"/>
                  <a:pt x="206" y="163"/>
                  <a:pt x="218" y="163"/>
                </a:cubicBezTo>
                <a:cubicBezTo>
                  <a:pt x="230" y="163"/>
                  <a:pt x="237" y="172"/>
                  <a:pt x="237" y="186"/>
                </a:cubicBezTo>
                <a:cubicBezTo>
                  <a:pt x="237" y="186"/>
                  <a:pt x="237" y="186"/>
                  <a:pt x="237" y="230"/>
                </a:cubicBezTo>
                <a:cubicBezTo>
                  <a:pt x="237" y="236"/>
                  <a:pt x="242" y="240"/>
                  <a:pt x="248" y="240"/>
                </a:cubicBezTo>
                <a:cubicBezTo>
                  <a:pt x="254" y="240"/>
                  <a:pt x="259" y="236"/>
                  <a:pt x="259" y="230"/>
                </a:cubicBezTo>
                <a:cubicBezTo>
                  <a:pt x="259" y="230"/>
                  <a:pt x="259" y="230"/>
                  <a:pt x="259" y="186"/>
                </a:cubicBezTo>
                <a:cubicBezTo>
                  <a:pt x="259" y="172"/>
                  <a:pt x="267" y="163"/>
                  <a:pt x="278" y="163"/>
                </a:cubicBezTo>
                <a:cubicBezTo>
                  <a:pt x="290" y="163"/>
                  <a:pt x="297" y="171"/>
                  <a:pt x="297" y="186"/>
                </a:cubicBezTo>
                <a:cubicBezTo>
                  <a:pt x="297" y="186"/>
                  <a:pt x="297" y="186"/>
                  <a:pt x="297" y="230"/>
                </a:cubicBezTo>
                <a:cubicBezTo>
                  <a:pt x="297" y="236"/>
                  <a:pt x="302" y="240"/>
                  <a:pt x="308" y="240"/>
                </a:cubicBezTo>
                <a:cubicBezTo>
                  <a:pt x="314" y="240"/>
                  <a:pt x="318" y="236"/>
                  <a:pt x="318" y="230"/>
                </a:cubicBezTo>
                <a:cubicBezTo>
                  <a:pt x="318" y="230"/>
                  <a:pt x="318" y="230"/>
                  <a:pt x="318" y="180"/>
                </a:cubicBezTo>
                <a:cubicBezTo>
                  <a:pt x="318" y="157"/>
                  <a:pt x="306" y="144"/>
                  <a:pt x="286" y="144"/>
                </a:cubicBezTo>
                <a:cubicBezTo>
                  <a:pt x="272" y="144"/>
                  <a:pt x="262" y="150"/>
                  <a:pt x="254" y="160"/>
                </a:cubicBezTo>
                <a:cubicBezTo>
                  <a:pt x="250" y="150"/>
                  <a:pt x="240" y="144"/>
                  <a:pt x="227" y="144"/>
                </a:cubicBezTo>
                <a:cubicBezTo>
                  <a:pt x="212" y="144"/>
                  <a:pt x="204" y="152"/>
                  <a:pt x="198" y="160"/>
                </a:cubicBezTo>
                <a:cubicBezTo>
                  <a:pt x="198" y="160"/>
                  <a:pt x="198" y="160"/>
                  <a:pt x="198" y="155"/>
                </a:cubicBezTo>
                <a:cubicBezTo>
                  <a:pt x="198" y="149"/>
                  <a:pt x="194" y="145"/>
                  <a:pt x="188" y="145"/>
                </a:cubicBezTo>
                <a:cubicBezTo>
                  <a:pt x="182" y="145"/>
                  <a:pt x="177" y="149"/>
                  <a:pt x="177" y="155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17074"/>
              </a:solidFill>
              <a:effectLst/>
              <a:uLnTx/>
              <a:uFillTx/>
              <a:latin typeface="Metropolis"/>
              <a:ea typeface="+mn-ea"/>
              <a:cs typeface="+mn-cs"/>
            </a:endParaRPr>
          </a:p>
        </p:txBody>
      </p:sp>
      <p:cxnSp>
        <p:nvCxnSpPr>
          <p:cNvPr id="224" name="Straight Connector 223">
            <a:extLst>
              <a:ext uri="{FF2B5EF4-FFF2-40B4-BE49-F238E27FC236}">
                <a16:creationId xmlns:a16="http://schemas.microsoft.com/office/drawing/2014/main" id="{209E1D60-D763-5D44-98D5-B422FA9757B6}"/>
              </a:ext>
            </a:extLst>
          </p:cNvPr>
          <p:cNvCxnSpPr/>
          <p:nvPr/>
        </p:nvCxnSpPr>
        <p:spPr bwMode="auto">
          <a:xfrm flipH="1">
            <a:off x="5317781" y="4773051"/>
            <a:ext cx="0" cy="118914"/>
          </a:xfrm>
          <a:prstGeom prst="line">
            <a:avLst/>
          </a:prstGeom>
          <a:solidFill>
            <a:srgbClr val="0095D3"/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5" name="Straight Connector 224">
            <a:extLst>
              <a:ext uri="{FF2B5EF4-FFF2-40B4-BE49-F238E27FC236}">
                <a16:creationId xmlns:a16="http://schemas.microsoft.com/office/drawing/2014/main" id="{2C3286C3-F512-5049-A430-5B54C32D5465}"/>
              </a:ext>
            </a:extLst>
          </p:cNvPr>
          <p:cNvCxnSpPr/>
          <p:nvPr/>
        </p:nvCxnSpPr>
        <p:spPr bwMode="auto">
          <a:xfrm flipH="1">
            <a:off x="6463968" y="4772177"/>
            <a:ext cx="0" cy="118914"/>
          </a:xfrm>
          <a:prstGeom prst="line">
            <a:avLst/>
          </a:prstGeom>
          <a:solidFill>
            <a:srgbClr val="0095D3"/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26" name="Straight Connector 225">
            <a:extLst>
              <a:ext uri="{FF2B5EF4-FFF2-40B4-BE49-F238E27FC236}">
                <a16:creationId xmlns:a16="http://schemas.microsoft.com/office/drawing/2014/main" id="{2B155406-53D2-6B43-982A-500B8F35D624}"/>
              </a:ext>
            </a:extLst>
          </p:cNvPr>
          <p:cNvCxnSpPr/>
          <p:nvPr/>
        </p:nvCxnSpPr>
        <p:spPr bwMode="auto">
          <a:xfrm flipH="1">
            <a:off x="6270579" y="4835797"/>
            <a:ext cx="733" cy="397076"/>
          </a:xfrm>
          <a:prstGeom prst="line">
            <a:avLst/>
          </a:prstGeom>
          <a:solidFill>
            <a:srgbClr val="0095D3"/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pic>
        <p:nvPicPr>
          <p:cNvPr id="227" name="Picture Placeholder 83" descr="Servers B&#13;&#10;">
            <a:extLst>
              <a:ext uri="{FF2B5EF4-FFF2-40B4-BE49-F238E27FC236}">
                <a16:creationId xmlns:a16="http://schemas.microsoft.com/office/drawing/2014/main" id="{FEADC170-E799-6649-94DC-C1BBF96F80D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04" r="104"/>
          <a:stretch/>
        </p:blipFill>
        <p:spPr>
          <a:xfrm>
            <a:off x="5873270" y="5094171"/>
            <a:ext cx="758952" cy="75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373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7CD349-E8FA-4C59-823E-07107AE43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Service Interface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9B6555F-1EAF-4F7A-8578-4612F0A9F50E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DB403A4-D178-444A-AE5E-CB7EE7E8A52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06937" y="1600200"/>
            <a:ext cx="3781887" cy="4572000"/>
          </a:xfrm>
        </p:spPr>
        <p:txBody>
          <a:bodyPr/>
          <a:lstStyle/>
          <a:p>
            <a:pPr>
              <a:buNone/>
            </a:pPr>
            <a:r>
              <a:rPr lang="en-US" b="1" dirty="0">
                <a:solidFill>
                  <a:schemeClr val="tx1"/>
                </a:solidFill>
              </a:rPr>
              <a:t>Service Interface</a:t>
            </a:r>
            <a:r>
              <a:rPr lang="en-US" dirty="0">
                <a:solidFill>
                  <a:schemeClr val="tx1"/>
                </a:solidFill>
              </a:rPr>
              <a:t>: Can also be connected to Overlay Segment for Load balancer use cases.</a:t>
            </a:r>
            <a:endParaRPr lang="en-US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  <a:p>
            <a:endParaRPr lang="en-US" sz="1000" dirty="0"/>
          </a:p>
        </p:txBody>
      </p:sp>
      <p:pic>
        <p:nvPicPr>
          <p:cNvPr id="227" name="Picture Placeholder 83" descr="Servers B&#13;&#10;">
            <a:extLst>
              <a:ext uri="{FF2B5EF4-FFF2-40B4-BE49-F238E27FC236}">
                <a16:creationId xmlns:a16="http://schemas.microsoft.com/office/drawing/2014/main" id="{FEADC170-E799-6649-94DC-C1BBF96F80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04" r="104"/>
          <a:stretch/>
        </p:blipFill>
        <p:spPr>
          <a:xfrm>
            <a:off x="6197411" y="2771781"/>
            <a:ext cx="758952" cy="758952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FEC8B8C9-FFF3-3640-B3F7-0F57D25EB7AB}"/>
              </a:ext>
            </a:extLst>
          </p:cNvPr>
          <p:cNvSpPr txBox="1"/>
          <p:nvPr/>
        </p:nvSpPr>
        <p:spPr>
          <a:xfrm>
            <a:off x="3508996" y="3806374"/>
            <a:ext cx="637995" cy="369332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200" b="1" dirty="0"/>
              <a:t>  Tier-1 </a:t>
            </a:r>
          </a:p>
          <a:p>
            <a:pPr algn="l"/>
            <a:r>
              <a:rPr lang="en-US" sz="1200" b="1" dirty="0"/>
              <a:t>Gateway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7ED5144E-09C1-2948-A4CF-49CEDF593FC0}"/>
              </a:ext>
            </a:extLst>
          </p:cNvPr>
          <p:cNvCxnSpPr>
            <a:cxnSpLocks/>
            <a:stCxn id="59" idx="2"/>
            <a:endCxn id="52" idx="0"/>
          </p:cNvCxnSpPr>
          <p:nvPr/>
        </p:nvCxnSpPr>
        <p:spPr bwMode="gray">
          <a:xfrm flipH="1">
            <a:off x="3025142" y="2413000"/>
            <a:ext cx="8706" cy="387596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Group 50">
            <a:extLst>
              <a:ext uri="{FF2B5EF4-FFF2-40B4-BE49-F238E27FC236}">
                <a16:creationId xmlns:a16="http://schemas.microsoft.com/office/drawing/2014/main" id="{C76A0D34-4152-E345-8EB5-E854AFCA6A6F}"/>
              </a:ext>
            </a:extLst>
          </p:cNvPr>
          <p:cNvGrpSpPr/>
          <p:nvPr/>
        </p:nvGrpSpPr>
        <p:grpSpPr>
          <a:xfrm>
            <a:off x="2635217" y="2800596"/>
            <a:ext cx="779849" cy="777240"/>
            <a:chOff x="7736620" y="7009631"/>
            <a:chExt cx="4501800" cy="4503600"/>
          </a:xfrm>
          <a:solidFill>
            <a:schemeClr val="accent4"/>
          </a:solidFill>
        </p:grpSpPr>
        <p:sp>
          <p:nvSpPr>
            <p:cNvPr id="52" name="Freeform: Shape 1">
              <a:extLst>
                <a:ext uri="{FF2B5EF4-FFF2-40B4-BE49-F238E27FC236}">
                  <a16:creationId xmlns:a16="http://schemas.microsoft.com/office/drawing/2014/main" id="{831FE332-D32F-2445-9763-8F5385A118D6}"/>
                </a:ext>
              </a:extLst>
            </p:cNvPr>
            <p:cNvSpPr/>
            <p:nvPr/>
          </p:nvSpPr>
          <p:spPr>
            <a:xfrm>
              <a:off x="7736620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53" name="Freeform: Shape 2">
              <a:extLst>
                <a:ext uri="{FF2B5EF4-FFF2-40B4-BE49-F238E27FC236}">
                  <a16:creationId xmlns:a16="http://schemas.microsoft.com/office/drawing/2014/main" id="{1F15EC26-500E-024A-B6B1-D1A9DB8F3F2C}"/>
                </a:ext>
              </a:extLst>
            </p:cNvPr>
            <p:cNvSpPr/>
            <p:nvPr/>
          </p:nvSpPr>
          <p:spPr>
            <a:xfrm>
              <a:off x="9530500" y="753127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54" name="Freeform: Shape 3">
              <a:extLst>
                <a:ext uri="{FF2B5EF4-FFF2-40B4-BE49-F238E27FC236}">
                  <a16:creationId xmlns:a16="http://schemas.microsoft.com/office/drawing/2014/main" id="{D257E724-B3FD-634A-96DA-DE72BD02DB4B}"/>
                </a:ext>
              </a:extLst>
            </p:cNvPr>
            <p:cNvSpPr/>
            <p:nvPr/>
          </p:nvSpPr>
          <p:spPr>
            <a:xfrm>
              <a:off x="9530500" y="965311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55" name="Freeform: Shape 4">
              <a:extLst>
                <a:ext uri="{FF2B5EF4-FFF2-40B4-BE49-F238E27FC236}">
                  <a16:creationId xmlns:a16="http://schemas.microsoft.com/office/drawing/2014/main" id="{BC60B0E3-E9C9-EC48-AB80-EFF02A24FE85}"/>
                </a:ext>
              </a:extLst>
            </p:cNvPr>
            <p:cNvSpPr/>
            <p:nvPr/>
          </p:nvSpPr>
          <p:spPr>
            <a:xfrm>
              <a:off x="10380099" y="8805312"/>
              <a:ext cx="133668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56" name="Freeform: Shape 5">
              <a:extLst>
                <a:ext uri="{FF2B5EF4-FFF2-40B4-BE49-F238E27FC236}">
                  <a16:creationId xmlns:a16="http://schemas.microsoft.com/office/drawing/2014/main" id="{63543B19-9A6D-6843-BEAB-DEED0046B259}"/>
                </a:ext>
              </a:extLst>
            </p:cNvPr>
            <p:cNvSpPr/>
            <p:nvPr/>
          </p:nvSpPr>
          <p:spPr>
            <a:xfrm>
              <a:off x="8256820" y="8805312"/>
              <a:ext cx="133812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40932E6F-AD73-B747-B2A3-638D91A095D9}"/>
              </a:ext>
            </a:extLst>
          </p:cNvPr>
          <p:cNvCxnSpPr>
            <a:cxnSpLocks/>
            <a:stCxn id="65" idx="0"/>
            <a:endCxn id="52" idx="2"/>
          </p:cNvCxnSpPr>
          <p:nvPr/>
        </p:nvCxnSpPr>
        <p:spPr bwMode="gray">
          <a:xfrm flipH="1" flipV="1">
            <a:off x="3025142" y="3577836"/>
            <a:ext cx="3816" cy="196792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8" name="Group 57">
            <a:extLst>
              <a:ext uri="{FF2B5EF4-FFF2-40B4-BE49-F238E27FC236}">
                <a16:creationId xmlns:a16="http://schemas.microsoft.com/office/drawing/2014/main" id="{C5A11E92-7183-A54E-AA8B-161D139B843E}"/>
              </a:ext>
            </a:extLst>
          </p:cNvPr>
          <p:cNvGrpSpPr/>
          <p:nvPr/>
        </p:nvGrpSpPr>
        <p:grpSpPr>
          <a:xfrm>
            <a:off x="2643923" y="1635760"/>
            <a:ext cx="779849" cy="777240"/>
            <a:chOff x="7736620" y="7009631"/>
            <a:chExt cx="4501800" cy="4503600"/>
          </a:xfrm>
          <a:solidFill>
            <a:schemeClr val="bg1">
              <a:lumMod val="50000"/>
            </a:schemeClr>
          </a:solidFill>
        </p:grpSpPr>
        <p:sp>
          <p:nvSpPr>
            <p:cNvPr id="59" name="Freeform: Shape 1">
              <a:extLst>
                <a:ext uri="{FF2B5EF4-FFF2-40B4-BE49-F238E27FC236}">
                  <a16:creationId xmlns:a16="http://schemas.microsoft.com/office/drawing/2014/main" id="{9F93F8C8-319F-D64B-BA73-55134B5DF068}"/>
                </a:ext>
              </a:extLst>
            </p:cNvPr>
            <p:cNvSpPr/>
            <p:nvPr/>
          </p:nvSpPr>
          <p:spPr>
            <a:xfrm>
              <a:off x="7736620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solidFill>
                <a:schemeClr val="bg1">
                  <a:lumMod val="50000"/>
                </a:schemeClr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60" name="Freeform: Shape 2">
              <a:extLst>
                <a:ext uri="{FF2B5EF4-FFF2-40B4-BE49-F238E27FC236}">
                  <a16:creationId xmlns:a16="http://schemas.microsoft.com/office/drawing/2014/main" id="{7D3E5C54-6A2E-EE4D-A931-5A0201692624}"/>
                </a:ext>
              </a:extLst>
            </p:cNvPr>
            <p:cNvSpPr/>
            <p:nvPr/>
          </p:nvSpPr>
          <p:spPr>
            <a:xfrm>
              <a:off x="9530500" y="753127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solidFill>
                <a:schemeClr val="bg1">
                  <a:lumMod val="50000"/>
                </a:schemeClr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61" name="Freeform: Shape 3">
              <a:extLst>
                <a:ext uri="{FF2B5EF4-FFF2-40B4-BE49-F238E27FC236}">
                  <a16:creationId xmlns:a16="http://schemas.microsoft.com/office/drawing/2014/main" id="{DEB20B5C-BE50-FE41-9580-47E20E4C74AE}"/>
                </a:ext>
              </a:extLst>
            </p:cNvPr>
            <p:cNvSpPr/>
            <p:nvPr/>
          </p:nvSpPr>
          <p:spPr>
            <a:xfrm>
              <a:off x="9530500" y="965311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solidFill>
                <a:schemeClr val="bg1">
                  <a:lumMod val="50000"/>
                </a:schemeClr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62" name="Freeform: Shape 4">
              <a:extLst>
                <a:ext uri="{FF2B5EF4-FFF2-40B4-BE49-F238E27FC236}">
                  <a16:creationId xmlns:a16="http://schemas.microsoft.com/office/drawing/2014/main" id="{B66F0947-6E52-3146-B6EE-CD1AEB39DCAC}"/>
                </a:ext>
              </a:extLst>
            </p:cNvPr>
            <p:cNvSpPr/>
            <p:nvPr/>
          </p:nvSpPr>
          <p:spPr>
            <a:xfrm>
              <a:off x="10380099" y="8805312"/>
              <a:ext cx="133668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solidFill>
                <a:schemeClr val="bg1">
                  <a:lumMod val="50000"/>
                </a:schemeClr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63" name="Freeform: Shape 5">
              <a:extLst>
                <a:ext uri="{FF2B5EF4-FFF2-40B4-BE49-F238E27FC236}">
                  <a16:creationId xmlns:a16="http://schemas.microsoft.com/office/drawing/2014/main" id="{42F9E724-87FD-6341-9CE7-57C51007939F}"/>
                </a:ext>
              </a:extLst>
            </p:cNvPr>
            <p:cNvSpPr/>
            <p:nvPr/>
          </p:nvSpPr>
          <p:spPr>
            <a:xfrm>
              <a:off x="8256820" y="8805312"/>
              <a:ext cx="133812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solidFill>
                <a:schemeClr val="bg1">
                  <a:lumMod val="50000"/>
                </a:schemeClr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2A9A3083-5F7E-FA4A-B6AD-F783FCCD0C2D}"/>
              </a:ext>
            </a:extLst>
          </p:cNvPr>
          <p:cNvGrpSpPr/>
          <p:nvPr/>
        </p:nvGrpSpPr>
        <p:grpSpPr>
          <a:xfrm>
            <a:off x="2639033" y="3774628"/>
            <a:ext cx="779849" cy="777240"/>
            <a:chOff x="7736620" y="7009631"/>
            <a:chExt cx="4501800" cy="4503600"/>
          </a:xfrm>
          <a:solidFill>
            <a:schemeClr val="accent2"/>
          </a:solidFill>
        </p:grpSpPr>
        <p:sp>
          <p:nvSpPr>
            <p:cNvPr id="65" name="Freeform: Shape 1">
              <a:extLst>
                <a:ext uri="{FF2B5EF4-FFF2-40B4-BE49-F238E27FC236}">
                  <a16:creationId xmlns:a16="http://schemas.microsoft.com/office/drawing/2014/main" id="{62B8F41E-F890-8644-B57E-AC8F0305FB92}"/>
                </a:ext>
              </a:extLst>
            </p:cNvPr>
            <p:cNvSpPr/>
            <p:nvPr/>
          </p:nvSpPr>
          <p:spPr>
            <a:xfrm>
              <a:off x="7736620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solidFill>
                <a:schemeClr val="accent2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66" name="Freeform: Shape 2">
              <a:extLst>
                <a:ext uri="{FF2B5EF4-FFF2-40B4-BE49-F238E27FC236}">
                  <a16:creationId xmlns:a16="http://schemas.microsoft.com/office/drawing/2014/main" id="{CF2F9ECE-A5F3-784B-AD02-9AA09D6571D2}"/>
                </a:ext>
              </a:extLst>
            </p:cNvPr>
            <p:cNvSpPr/>
            <p:nvPr/>
          </p:nvSpPr>
          <p:spPr>
            <a:xfrm>
              <a:off x="9530500" y="753127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solidFill>
                <a:schemeClr val="accent2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67" name="Freeform: Shape 3">
              <a:extLst>
                <a:ext uri="{FF2B5EF4-FFF2-40B4-BE49-F238E27FC236}">
                  <a16:creationId xmlns:a16="http://schemas.microsoft.com/office/drawing/2014/main" id="{AD7ADEF4-1435-494F-BF1A-2200C3AE501C}"/>
                </a:ext>
              </a:extLst>
            </p:cNvPr>
            <p:cNvSpPr/>
            <p:nvPr/>
          </p:nvSpPr>
          <p:spPr>
            <a:xfrm>
              <a:off x="9530500" y="965311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solidFill>
                <a:schemeClr val="accent2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68" name="Freeform: Shape 4">
              <a:extLst>
                <a:ext uri="{FF2B5EF4-FFF2-40B4-BE49-F238E27FC236}">
                  <a16:creationId xmlns:a16="http://schemas.microsoft.com/office/drawing/2014/main" id="{C6E07D1E-D488-8B43-A57A-2DE44A9F92E3}"/>
                </a:ext>
              </a:extLst>
            </p:cNvPr>
            <p:cNvSpPr/>
            <p:nvPr/>
          </p:nvSpPr>
          <p:spPr>
            <a:xfrm>
              <a:off x="10380099" y="8805312"/>
              <a:ext cx="133668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solidFill>
                <a:schemeClr val="accent2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69" name="Freeform: Shape 5">
              <a:extLst>
                <a:ext uri="{FF2B5EF4-FFF2-40B4-BE49-F238E27FC236}">
                  <a16:creationId xmlns:a16="http://schemas.microsoft.com/office/drawing/2014/main" id="{7070614E-3A57-274B-84C5-060C47C118F9}"/>
                </a:ext>
              </a:extLst>
            </p:cNvPr>
            <p:cNvSpPr/>
            <p:nvPr/>
          </p:nvSpPr>
          <p:spPr>
            <a:xfrm>
              <a:off x="8256820" y="8805312"/>
              <a:ext cx="133812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solidFill>
                <a:schemeClr val="accent2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1E4D20BF-F0A5-2442-9628-81772F9DA6DD}"/>
              </a:ext>
            </a:extLst>
          </p:cNvPr>
          <p:cNvCxnSpPr/>
          <p:nvPr/>
        </p:nvCxnSpPr>
        <p:spPr bwMode="auto">
          <a:xfrm flipH="1">
            <a:off x="2333307" y="4607341"/>
            <a:ext cx="733" cy="139173"/>
          </a:xfrm>
          <a:prstGeom prst="line">
            <a:avLst/>
          </a:prstGeom>
          <a:solidFill>
            <a:srgbClr val="0095D3"/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71" name="Freeform 5">
            <a:extLst>
              <a:ext uri="{FF2B5EF4-FFF2-40B4-BE49-F238E27FC236}">
                <a16:creationId xmlns:a16="http://schemas.microsoft.com/office/drawing/2014/main" id="{3E8413E7-E01F-654F-AD49-CC52ABE0596B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2127166" y="4746454"/>
            <a:ext cx="445568" cy="445568"/>
          </a:xfrm>
          <a:custGeom>
            <a:avLst/>
            <a:gdLst>
              <a:gd name="T0" fmla="*/ 368 w 384"/>
              <a:gd name="T1" fmla="*/ 16 h 384"/>
              <a:gd name="T2" fmla="*/ 368 w 384"/>
              <a:gd name="T3" fmla="*/ 368 h 384"/>
              <a:gd name="T4" fmla="*/ 16 w 384"/>
              <a:gd name="T5" fmla="*/ 368 h 384"/>
              <a:gd name="T6" fmla="*/ 16 w 384"/>
              <a:gd name="T7" fmla="*/ 16 h 384"/>
              <a:gd name="T8" fmla="*/ 368 w 384"/>
              <a:gd name="T9" fmla="*/ 16 h 384"/>
              <a:gd name="T10" fmla="*/ 384 w 384"/>
              <a:gd name="T11" fmla="*/ 0 h 384"/>
              <a:gd name="T12" fmla="*/ 0 w 384"/>
              <a:gd name="T13" fmla="*/ 0 h 384"/>
              <a:gd name="T14" fmla="*/ 0 w 384"/>
              <a:gd name="T15" fmla="*/ 384 h 384"/>
              <a:gd name="T16" fmla="*/ 384 w 384"/>
              <a:gd name="T17" fmla="*/ 384 h 384"/>
              <a:gd name="T18" fmla="*/ 384 w 384"/>
              <a:gd name="T19" fmla="*/ 0 h 384"/>
              <a:gd name="T20" fmla="*/ 115 w 384"/>
              <a:gd name="T21" fmla="*/ 241 h 384"/>
              <a:gd name="T22" fmla="*/ 127 w 384"/>
              <a:gd name="T23" fmla="*/ 231 h 384"/>
              <a:gd name="T24" fmla="*/ 159 w 384"/>
              <a:gd name="T25" fmla="*/ 160 h 384"/>
              <a:gd name="T26" fmla="*/ 160 w 384"/>
              <a:gd name="T27" fmla="*/ 154 h 384"/>
              <a:gd name="T28" fmla="*/ 149 w 384"/>
              <a:gd name="T29" fmla="*/ 144 h 384"/>
              <a:gd name="T30" fmla="*/ 139 w 384"/>
              <a:gd name="T31" fmla="*/ 152 h 384"/>
              <a:gd name="T32" fmla="*/ 115 w 384"/>
              <a:gd name="T33" fmla="*/ 214 h 384"/>
              <a:gd name="T34" fmla="*/ 91 w 384"/>
              <a:gd name="T35" fmla="*/ 152 h 384"/>
              <a:gd name="T36" fmla="*/ 80 w 384"/>
              <a:gd name="T37" fmla="*/ 144 h 384"/>
              <a:gd name="T38" fmla="*/ 69 w 384"/>
              <a:gd name="T39" fmla="*/ 154 h 384"/>
              <a:gd name="T40" fmla="*/ 71 w 384"/>
              <a:gd name="T41" fmla="*/ 160 h 384"/>
              <a:gd name="T42" fmla="*/ 102 w 384"/>
              <a:gd name="T43" fmla="*/ 231 h 384"/>
              <a:gd name="T44" fmla="*/ 114 w 384"/>
              <a:gd name="T45" fmla="*/ 241 h 384"/>
              <a:gd name="T46" fmla="*/ 115 w 384"/>
              <a:gd name="T47" fmla="*/ 241 h 384"/>
              <a:gd name="T48" fmla="*/ 177 w 384"/>
              <a:gd name="T49" fmla="*/ 155 h 384"/>
              <a:gd name="T50" fmla="*/ 177 w 384"/>
              <a:gd name="T51" fmla="*/ 155 h 384"/>
              <a:gd name="T52" fmla="*/ 177 w 384"/>
              <a:gd name="T53" fmla="*/ 230 h 384"/>
              <a:gd name="T54" fmla="*/ 188 w 384"/>
              <a:gd name="T55" fmla="*/ 240 h 384"/>
              <a:gd name="T56" fmla="*/ 198 w 384"/>
              <a:gd name="T57" fmla="*/ 230 h 384"/>
              <a:gd name="T58" fmla="*/ 198 w 384"/>
              <a:gd name="T59" fmla="*/ 186 h 384"/>
              <a:gd name="T60" fmla="*/ 218 w 384"/>
              <a:gd name="T61" fmla="*/ 163 h 384"/>
              <a:gd name="T62" fmla="*/ 237 w 384"/>
              <a:gd name="T63" fmla="*/ 186 h 384"/>
              <a:gd name="T64" fmla="*/ 237 w 384"/>
              <a:gd name="T65" fmla="*/ 230 h 384"/>
              <a:gd name="T66" fmla="*/ 248 w 384"/>
              <a:gd name="T67" fmla="*/ 240 h 384"/>
              <a:gd name="T68" fmla="*/ 259 w 384"/>
              <a:gd name="T69" fmla="*/ 230 h 384"/>
              <a:gd name="T70" fmla="*/ 259 w 384"/>
              <a:gd name="T71" fmla="*/ 186 h 384"/>
              <a:gd name="T72" fmla="*/ 278 w 384"/>
              <a:gd name="T73" fmla="*/ 163 h 384"/>
              <a:gd name="T74" fmla="*/ 297 w 384"/>
              <a:gd name="T75" fmla="*/ 186 h 384"/>
              <a:gd name="T76" fmla="*/ 297 w 384"/>
              <a:gd name="T77" fmla="*/ 230 h 384"/>
              <a:gd name="T78" fmla="*/ 308 w 384"/>
              <a:gd name="T79" fmla="*/ 240 h 384"/>
              <a:gd name="T80" fmla="*/ 318 w 384"/>
              <a:gd name="T81" fmla="*/ 230 h 384"/>
              <a:gd name="T82" fmla="*/ 318 w 384"/>
              <a:gd name="T83" fmla="*/ 180 h 384"/>
              <a:gd name="T84" fmla="*/ 286 w 384"/>
              <a:gd name="T85" fmla="*/ 144 h 384"/>
              <a:gd name="T86" fmla="*/ 254 w 384"/>
              <a:gd name="T87" fmla="*/ 160 h 384"/>
              <a:gd name="T88" fmla="*/ 227 w 384"/>
              <a:gd name="T89" fmla="*/ 144 h 384"/>
              <a:gd name="T90" fmla="*/ 198 w 384"/>
              <a:gd name="T91" fmla="*/ 160 h 384"/>
              <a:gd name="T92" fmla="*/ 198 w 384"/>
              <a:gd name="T93" fmla="*/ 155 h 384"/>
              <a:gd name="T94" fmla="*/ 188 w 384"/>
              <a:gd name="T95" fmla="*/ 145 h 384"/>
              <a:gd name="T96" fmla="*/ 177 w 384"/>
              <a:gd name="T97" fmla="*/ 155 h 3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84" h="384">
                <a:moveTo>
                  <a:pt x="368" y="16"/>
                </a:moveTo>
                <a:cubicBezTo>
                  <a:pt x="368" y="368"/>
                  <a:pt x="368" y="368"/>
                  <a:pt x="368" y="368"/>
                </a:cubicBezTo>
                <a:cubicBezTo>
                  <a:pt x="16" y="368"/>
                  <a:pt x="16" y="368"/>
                  <a:pt x="16" y="368"/>
                </a:cubicBezTo>
                <a:cubicBezTo>
                  <a:pt x="16" y="16"/>
                  <a:pt x="16" y="16"/>
                  <a:pt x="16" y="16"/>
                </a:cubicBezTo>
                <a:cubicBezTo>
                  <a:pt x="368" y="16"/>
                  <a:pt x="368" y="16"/>
                  <a:pt x="368" y="16"/>
                </a:cubicBezTo>
                <a:moveTo>
                  <a:pt x="38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384"/>
                  <a:pt x="0" y="384"/>
                  <a:pt x="0" y="384"/>
                </a:cubicBezTo>
                <a:cubicBezTo>
                  <a:pt x="384" y="384"/>
                  <a:pt x="384" y="384"/>
                  <a:pt x="384" y="384"/>
                </a:cubicBezTo>
                <a:cubicBezTo>
                  <a:pt x="384" y="0"/>
                  <a:pt x="384" y="0"/>
                  <a:pt x="384" y="0"/>
                </a:cubicBezTo>
                <a:close/>
                <a:moveTo>
                  <a:pt x="115" y="241"/>
                </a:moveTo>
                <a:cubicBezTo>
                  <a:pt x="121" y="241"/>
                  <a:pt x="125" y="237"/>
                  <a:pt x="127" y="231"/>
                </a:cubicBezTo>
                <a:cubicBezTo>
                  <a:pt x="127" y="231"/>
                  <a:pt x="127" y="231"/>
                  <a:pt x="159" y="160"/>
                </a:cubicBezTo>
                <a:cubicBezTo>
                  <a:pt x="159" y="159"/>
                  <a:pt x="160" y="157"/>
                  <a:pt x="160" y="154"/>
                </a:cubicBezTo>
                <a:cubicBezTo>
                  <a:pt x="160" y="149"/>
                  <a:pt x="155" y="144"/>
                  <a:pt x="149" y="144"/>
                </a:cubicBezTo>
                <a:cubicBezTo>
                  <a:pt x="144" y="144"/>
                  <a:pt x="141" y="148"/>
                  <a:pt x="139" y="152"/>
                </a:cubicBezTo>
                <a:cubicBezTo>
                  <a:pt x="139" y="152"/>
                  <a:pt x="139" y="152"/>
                  <a:pt x="115" y="214"/>
                </a:cubicBezTo>
                <a:cubicBezTo>
                  <a:pt x="115" y="214"/>
                  <a:pt x="115" y="214"/>
                  <a:pt x="91" y="152"/>
                </a:cubicBezTo>
                <a:cubicBezTo>
                  <a:pt x="89" y="148"/>
                  <a:pt x="86" y="144"/>
                  <a:pt x="80" y="144"/>
                </a:cubicBezTo>
                <a:cubicBezTo>
                  <a:pt x="74" y="144"/>
                  <a:pt x="69" y="149"/>
                  <a:pt x="69" y="154"/>
                </a:cubicBezTo>
                <a:cubicBezTo>
                  <a:pt x="69" y="157"/>
                  <a:pt x="70" y="158"/>
                  <a:pt x="71" y="160"/>
                </a:cubicBezTo>
                <a:cubicBezTo>
                  <a:pt x="71" y="160"/>
                  <a:pt x="71" y="160"/>
                  <a:pt x="102" y="231"/>
                </a:cubicBezTo>
                <a:cubicBezTo>
                  <a:pt x="105" y="237"/>
                  <a:pt x="108" y="241"/>
                  <a:pt x="114" y="241"/>
                </a:cubicBezTo>
                <a:cubicBezTo>
                  <a:pt x="114" y="241"/>
                  <a:pt x="114" y="241"/>
                  <a:pt x="115" y="241"/>
                </a:cubicBezTo>
                <a:close/>
                <a:moveTo>
                  <a:pt x="177" y="155"/>
                </a:moveTo>
                <a:cubicBezTo>
                  <a:pt x="177" y="155"/>
                  <a:pt x="177" y="155"/>
                  <a:pt x="177" y="155"/>
                </a:cubicBezTo>
                <a:cubicBezTo>
                  <a:pt x="177" y="230"/>
                  <a:pt x="177" y="230"/>
                  <a:pt x="177" y="230"/>
                </a:cubicBezTo>
                <a:cubicBezTo>
                  <a:pt x="177" y="236"/>
                  <a:pt x="182" y="240"/>
                  <a:pt x="188" y="240"/>
                </a:cubicBezTo>
                <a:cubicBezTo>
                  <a:pt x="194" y="240"/>
                  <a:pt x="198" y="236"/>
                  <a:pt x="198" y="230"/>
                </a:cubicBezTo>
                <a:cubicBezTo>
                  <a:pt x="198" y="230"/>
                  <a:pt x="198" y="230"/>
                  <a:pt x="198" y="186"/>
                </a:cubicBezTo>
                <a:cubicBezTo>
                  <a:pt x="198" y="172"/>
                  <a:pt x="206" y="163"/>
                  <a:pt x="218" y="163"/>
                </a:cubicBezTo>
                <a:cubicBezTo>
                  <a:pt x="230" y="163"/>
                  <a:pt x="237" y="172"/>
                  <a:pt x="237" y="186"/>
                </a:cubicBezTo>
                <a:cubicBezTo>
                  <a:pt x="237" y="186"/>
                  <a:pt x="237" y="186"/>
                  <a:pt x="237" y="230"/>
                </a:cubicBezTo>
                <a:cubicBezTo>
                  <a:pt x="237" y="236"/>
                  <a:pt x="242" y="240"/>
                  <a:pt x="248" y="240"/>
                </a:cubicBezTo>
                <a:cubicBezTo>
                  <a:pt x="254" y="240"/>
                  <a:pt x="259" y="236"/>
                  <a:pt x="259" y="230"/>
                </a:cubicBezTo>
                <a:cubicBezTo>
                  <a:pt x="259" y="230"/>
                  <a:pt x="259" y="230"/>
                  <a:pt x="259" y="186"/>
                </a:cubicBezTo>
                <a:cubicBezTo>
                  <a:pt x="259" y="172"/>
                  <a:pt x="267" y="163"/>
                  <a:pt x="278" y="163"/>
                </a:cubicBezTo>
                <a:cubicBezTo>
                  <a:pt x="290" y="163"/>
                  <a:pt x="297" y="171"/>
                  <a:pt x="297" y="186"/>
                </a:cubicBezTo>
                <a:cubicBezTo>
                  <a:pt x="297" y="186"/>
                  <a:pt x="297" y="186"/>
                  <a:pt x="297" y="230"/>
                </a:cubicBezTo>
                <a:cubicBezTo>
                  <a:pt x="297" y="236"/>
                  <a:pt x="302" y="240"/>
                  <a:pt x="308" y="240"/>
                </a:cubicBezTo>
                <a:cubicBezTo>
                  <a:pt x="314" y="240"/>
                  <a:pt x="318" y="236"/>
                  <a:pt x="318" y="230"/>
                </a:cubicBezTo>
                <a:cubicBezTo>
                  <a:pt x="318" y="230"/>
                  <a:pt x="318" y="230"/>
                  <a:pt x="318" y="180"/>
                </a:cubicBezTo>
                <a:cubicBezTo>
                  <a:pt x="318" y="157"/>
                  <a:pt x="306" y="144"/>
                  <a:pt x="286" y="144"/>
                </a:cubicBezTo>
                <a:cubicBezTo>
                  <a:pt x="272" y="144"/>
                  <a:pt x="262" y="150"/>
                  <a:pt x="254" y="160"/>
                </a:cubicBezTo>
                <a:cubicBezTo>
                  <a:pt x="250" y="150"/>
                  <a:pt x="240" y="144"/>
                  <a:pt x="227" y="144"/>
                </a:cubicBezTo>
                <a:cubicBezTo>
                  <a:pt x="212" y="144"/>
                  <a:pt x="204" y="152"/>
                  <a:pt x="198" y="160"/>
                </a:cubicBezTo>
                <a:cubicBezTo>
                  <a:pt x="198" y="160"/>
                  <a:pt x="198" y="160"/>
                  <a:pt x="198" y="155"/>
                </a:cubicBezTo>
                <a:cubicBezTo>
                  <a:pt x="198" y="149"/>
                  <a:pt x="194" y="145"/>
                  <a:pt x="188" y="145"/>
                </a:cubicBezTo>
                <a:cubicBezTo>
                  <a:pt x="182" y="145"/>
                  <a:pt x="177" y="149"/>
                  <a:pt x="177" y="155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17074"/>
              </a:solidFill>
              <a:effectLst/>
              <a:uLnTx/>
              <a:uFillTx/>
              <a:latin typeface="Metropolis"/>
              <a:ea typeface="+mn-ea"/>
              <a:cs typeface="+mn-cs"/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BFE2148A-6CE3-2846-860B-EBB789DE6495}"/>
              </a:ext>
            </a:extLst>
          </p:cNvPr>
          <p:cNvSpPr/>
          <p:nvPr/>
        </p:nvSpPr>
        <p:spPr>
          <a:xfrm>
            <a:off x="5506068" y="2655177"/>
            <a:ext cx="453970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b="1" dirty="0">
                <a:solidFill>
                  <a:schemeClr val="tx2"/>
                </a:solidFill>
                <a:latin typeface="Metropolis" pitchFamily="2" charset="77"/>
              </a:rPr>
              <a:t>SI-2</a:t>
            </a: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E65AEC1E-8534-3D40-B282-4AA150757DD3}"/>
              </a:ext>
            </a:extLst>
          </p:cNvPr>
          <p:cNvGrpSpPr/>
          <p:nvPr/>
        </p:nvGrpSpPr>
        <p:grpSpPr>
          <a:xfrm>
            <a:off x="1347317" y="5108628"/>
            <a:ext cx="779849" cy="777240"/>
            <a:chOff x="7736620" y="7009631"/>
            <a:chExt cx="4501800" cy="4503600"/>
          </a:xfrm>
          <a:solidFill>
            <a:schemeClr val="accent2"/>
          </a:solidFill>
        </p:grpSpPr>
        <p:sp>
          <p:nvSpPr>
            <p:cNvPr id="74" name="Freeform: Shape 1">
              <a:extLst>
                <a:ext uri="{FF2B5EF4-FFF2-40B4-BE49-F238E27FC236}">
                  <a16:creationId xmlns:a16="http://schemas.microsoft.com/office/drawing/2014/main" id="{10787332-9B14-8842-96CA-BFAB6F1DF154}"/>
                </a:ext>
              </a:extLst>
            </p:cNvPr>
            <p:cNvSpPr/>
            <p:nvPr/>
          </p:nvSpPr>
          <p:spPr>
            <a:xfrm>
              <a:off x="7736620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solidFill>
                <a:schemeClr val="accent2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75" name="Freeform: Shape 2">
              <a:extLst>
                <a:ext uri="{FF2B5EF4-FFF2-40B4-BE49-F238E27FC236}">
                  <a16:creationId xmlns:a16="http://schemas.microsoft.com/office/drawing/2014/main" id="{F24A6334-A25B-D44A-A636-0176B78CA07F}"/>
                </a:ext>
              </a:extLst>
            </p:cNvPr>
            <p:cNvSpPr/>
            <p:nvPr/>
          </p:nvSpPr>
          <p:spPr>
            <a:xfrm>
              <a:off x="9530500" y="753127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solidFill>
                <a:schemeClr val="accent2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76" name="Freeform: Shape 3">
              <a:extLst>
                <a:ext uri="{FF2B5EF4-FFF2-40B4-BE49-F238E27FC236}">
                  <a16:creationId xmlns:a16="http://schemas.microsoft.com/office/drawing/2014/main" id="{0C017E02-B2C9-7E45-A7C0-37578F709C18}"/>
                </a:ext>
              </a:extLst>
            </p:cNvPr>
            <p:cNvSpPr/>
            <p:nvPr/>
          </p:nvSpPr>
          <p:spPr>
            <a:xfrm>
              <a:off x="9530500" y="965311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solidFill>
                <a:schemeClr val="accent2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77" name="Freeform: Shape 4">
              <a:extLst>
                <a:ext uri="{FF2B5EF4-FFF2-40B4-BE49-F238E27FC236}">
                  <a16:creationId xmlns:a16="http://schemas.microsoft.com/office/drawing/2014/main" id="{E66D0DE7-7E6F-664E-B07E-BA8AD854D926}"/>
                </a:ext>
              </a:extLst>
            </p:cNvPr>
            <p:cNvSpPr/>
            <p:nvPr/>
          </p:nvSpPr>
          <p:spPr>
            <a:xfrm>
              <a:off x="10380099" y="8805312"/>
              <a:ext cx="133668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solidFill>
                <a:schemeClr val="accent2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78" name="Freeform: Shape 5">
              <a:extLst>
                <a:ext uri="{FF2B5EF4-FFF2-40B4-BE49-F238E27FC236}">
                  <a16:creationId xmlns:a16="http://schemas.microsoft.com/office/drawing/2014/main" id="{60D55711-A87F-AC4E-9751-9BA77A1EB8B9}"/>
                </a:ext>
              </a:extLst>
            </p:cNvPr>
            <p:cNvSpPr/>
            <p:nvPr/>
          </p:nvSpPr>
          <p:spPr>
            <a:xfrm>
              <a:off x="8256820" y="8805312"/>
              <a:ext cx="133812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solidFill>
                <a:schemeClr val="accent2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996EBFC3-4D7E-B347-AE43-24DD23858F5B}"/>
              </a:ext>
            </a:extLst>
          </p:cNvPr>
          <p:cNvGrpSpPr/>
          <p:nvPr/>
        </p:nvGrpSpPr>
        <p:grpSpPr>
          <a:xfrm flipH="1">
            <a:off x="944636" y="4935040"/>
            <a:ext cx="532632" cy="571314"/>
            <a:chOff x="2560638" y="566738"/>
            <a:chExt cx="6486525" cy="6486525"/>
          </a:xfrm>
          <a:solidFill>
            <a:schemeClr val="accent2"/>
          </a:solidFill>
        </p:grpSpPr>
        <p:sp>
          <p:nvSpPr>
            <p:cNvPr id="80" name="Freeform 1">
              <a:extLst>
                <a:ext uri="{FF2B5EF4-FFF2-40B4-BE49-F238E27FC236}">
                  <a16:creationId xmlns:a16="http://schemas.microsoft.com/office/drawing/2014/main" id="{39CE4C48-6DEB-4A4B-8C7A-905A068514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0638" y="566738"/>
              <a:ext cx="6486525" cy="6486525"/>
            </a:xfrm>
            <a:custGeom>
              <a:avLst/>
              <a:gdLst>
                <a:gd name="T0" fmla="*/ 18017 w 18018"/>
                <a:gd name="T1" fmla="*/ 18017 h 18018"/>
                <a:gd name="T2" fmla="*/ 5832 w 18018"/>
                <a:gd name="T3" fmla="*/ 18017 h 18018"/>
                <a:gd name="T4" fmla="*/ 0 w 18018"/>
                <a:gd name="T5" fmla="*/ 11893 h 18018"/>
                <a:gd name="T6" fmla="*/ 0 w 18018"/>
                <a:gd name="T7" fmla="*/ 6212 h 18018"/>
                <a:gd name="T8" fmla="*/ 5621 w 18018"/>
                <a:gd name="T9" fmla="*/ 0 h 18018"/>
                <a:gd name="T10" fmla="*/ 18017 w 18018"/>
                <a:gd name="T11" fmla="*/ 0 h 18018"/>
                <a:gd name="T12" fmla="*/ 18017 w 18018"/>
                <a:gd name="T13" fmla="*/ 18017 h 18018"/>
                <a:gd name="T14" fmla="*/ 6141 w 18018"/>
                <a:gd name="T15" fmla="*/ 17293 h 18018"/>
                <a:gd name="T16" fmla="*/ 17293 w 18018"/>
                <a:gd name="T17" fmla="*/ 17293 h 18018"/>
                <a:gd name="T18" fmla="*/ 17293 w 18018"/>
                <a:gd name="T19" fmla="*/ 724 h 18018"/>
                <a:gd name="T20" fmla="*/ 5938 w 18018"/>
                <a:gd name="T21" fmla="*/ 724 h 18018"/>
                <a:gd name="T22" fmla="*/ 724 w 18018"/>
                <a:gd name="T23" fmla="*/ 6485 h 18018"/>
                <a:gd name="T24" fmla="*/ 724 w 18018"/>
                <a:gd name="T25" fmla="*/ 11602 h 18018"/>
                <a:gd name="T26" fmla="*/ 6141 w 18018"/>
                <a:gd name="T27" fmla="*/ 17293 h 18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018" h="18018">
                  <a:moveTo>
                    <a:pt x="18017" y="18017"/>
                  </a:moveTo>
                  <a:lnTo>
                    <a:pt x="5832" y="18017"/>
                  </a:lnTo>
                  <a:lnTo>
                    <a:pt x="0" y="11893"/>
                  </a:lnTo>
                  <a:lnTo>
                    <a:pt x="0" y="6212"/>
                  </a:lnTo>
                  <a:lnTo>
                    <a:pt x="5621" y="0"/>
                  </a:lnTo>
                  <a:lnTo>
                    <a:pt x="18017" y="0"/>
                  </a:lnTo>
                  <a:lnTo>
                    <a:pt x="18017" y="18017"/>
                  </a:lnTo>
                  <a:close/>
                  <a:moveTo>
                    <a:pt x="6141" y="17293"/>
                  </a:moveTo>
                  <a:lnTo>
                    <a:pt x="17293" y="17293"/>
                  </a:lnTo>
                  <a:lnTo>
                    <a:pt x="17293" y="724"/>
                  </a:lnTo>
                  <a:lnTo>
                    <a:pt x="5938" y="724"/>
                  </a:lnTo>
                  <a:lnTo>
                    <a:pt x="724" y="6485"/>
                  </a:lnTo>
                  <a:lnTo>
                    <a:pt x="724" y="11602"/>
                  </a:lnTo>
                  <a:lnTo>
                    <a:pt x="6141" y="17293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1" name="Freeform 2">
              <a:extLst>
                <a:ext uri="{FF2B5EF4-FFF2-40B4-BE49-F238E27FC236}">
                  <a16:creationId xmlns:a16="http://schemas.microsoft.com/office/drawing/2014/main" id="{75381737-BDE5-BF4A-A736-5F11918068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8100" y="5159375"/>
              <a:ext cx="1003300" cy="1008063"/>
            </a:xfrm>
            <a:custGeom>
              <a:avLst/>
              <a:gdLst>
                <a:gd name="T0" fmla="*/ 2381 w 2788"/>
                <a:gd name="T1" fmla="*/ 415 h 2798"/>
                <a:gd name="T2" fmla="*/ 2558 w 2788"/>
                <a:gd name="T3" fmla="*/ 635 h 2798"/>
                <a:gd name="T4" fmla="*/ 2690 w 2788"/>
                <a:gd name="T5" fmla="*/ 874 h 2798"/>
                <a:gd name="T6" fmla="*/ 2761 w 2788"/>
                <a:gd name="T7" fmla="*/ 1130 h 2798"/>
                <a:gd name="T8" fmla="*/ 2787 w 2788"/>
                <a:gd name="T9" fmla="*/ 1403 h 2798"/>
                <a:gd name="T10" fmla="*/ 2761 w 2788"/>
                <a:gd name="T11" fmla="*/ 1668 h 2798"/>
                <a:gd name="T12" fmla="*/ 2690 w 2788"/>
                <a:gd name="T13" fmla="*/ 1924 h 2798"/>
                <a:gd name="T14" fmla="*/ 2558 w 2788"/>
                <a:gd name="T15" fmla="*/ 2171 h 2798"/>
                <a:gd name="T16" fmla="*/ 2381 w 2788"/>
                <a:gd name="T17" fmla="*/ 2391 h 2798"/>
                <a:gd name="T18" fmla="*/ 2276 w 2788"/>
                <a:gd name="T19" fmla="*/ 2480 h 2798"/>
                <a:gd name="T20" fmla="*/ 2046 w 2788"/>
                <a:gd name="T21" fmla="*/ 2638 h 2798"/>
                <a:gd name="T22" fmla="*/ 1791 w 2788"/>
                <a:gd name="T23" fmla="*/ 2735 h 2798"/>
                <a:gd name="T24" fmla="*/ 1527 w 2788"/>
                <a:gd name="T25" fmla="*/ 2788 h 2798"/>
                <a:gd name="T26" fmla="*/ 1262 w 2788"/>
                <a:gd name="T27" fmla="*/ 2788 h 2798"/>
                <a:gd name="T28" fmla="*/ 997 w 2788"/>
                <a:gd name="T29" fmla="*/ 2735 h 2798"/>
                <a:gd name="T30" fmla="*/ 741 w 2788"/>
                <a:gd name="T31" fmla="*/ 2638 h 2798"/>
                <a:gd name="T32" fmla="*/ 512 w 2788"/>
                <a:gd name="T33" fmla="*/ 2480 h 2798"/>
                <a:gd name="T34" fmla="*/ 406 w 2788"/>
                <a:gd name="T35" fmla="*/ 2391 h 2798"/>
                <a:gd name="T36" fmla="*/ 229 w 2788"/>
                <a:gd name="T37" fmla="*/ 2171 h 2798"/>
                <a:gd name="T38" fmla="*/ 97 w 2788"/>
                <a:gd name="T39" fmla="*/ 1924 h 2798"/>
                <a:gd name="T40" fmla="*/ 27 w 2788"/>
                <a:gd name="T41" fmla="*/ 1668 h 2798"/>
                <a:gd name="T42" fmla="*/ 0 w 2788"/>
                <a:gd name="T43" fmla="*/ 1403 h 2798"/>
                <a:gd name="T44" fmla="*/ 27 w 2788"/>
                <a:gd name="T45" fmla="*/ 1130 h 2798"/>
                <a:gd name="T46" fmla="*/ 97 w 2788"/>
                <a:gd name="T47" fmla="*/ 874 h 2798"/>
                <a:gd name="T48" fmla="*/ 229 w 2788"/>
                <a:gd name="T49" fmla="*/ 635 h 2798"/>
                <a:gd name="T50" fmla="*/ 406 w 2788"/>
                <a:gd name="T51" fmla="*/ 415 h 2798"/>
                <a:gd name="T52" fmla="*/ 512 w 2788"/>
                <a:gd name="T53" fmla="*/ 318 h 2798"/>
                <a:gd name="T54" fmla="*/ 741 w 2788"/>
                <a:gd name="T55" fmla="*/ 159 h 2798"/>
                <a:gd name="T56" fmla="*/ 997 w 2788"/>
                <a:gd name="T57" fmla="*/ 62 h 2798"/>
                <a:gd name="T58" fmla="*/ 1262 w 2788"/>
                <a:gd name="T59" fmla="*/ 9 h 2798"/>
                <a:gd name="T60" fmla="*/ 1527 w 2788"/>
                <a:gd name="T61" fmla="*/ 9 h 2798"/>
                <a:gd name="T62" fmla="*/ 1791 w 2788"/>
                <a:gd name="T63" fmla="*/ 62 h 2798"/>
                <a:gd name="T64" fmla="*/ 2046 w 2788"/>
                <a:gd name="T65" fmla="*/ 159 h 2798"/>
                <a:gd name="T66" fmla="*/ 2276 w 2788"/>
                <a:gd name="T67" fmla="*/ 318 h 2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88" h="2798">
                  <a:moveTo>
                    <a:pt x="2381" y="415"/>
                  </a:moveTo>
                  <a:lnTo>
                    <a:pt x="2381" y="415"/>
                  </a:lnTo>
                  <a:lnTo>
                    <a:pt x="2479" y="521"/>
                  </a:lnTo>
                  <a:lnTo>
                    <a:pt x="2558" y="635"/>
                  </a:lnTo>
                  <a:lnTo>
                    <a:pt x="2629" y="750"/>
                  </a:lnTo>
                  <a:lnTo>
                    <a:pt x="2690" y="874"/>
                  </a:lnTo>
                  <a:lnTo>
                    <a:pt x="2734" y="1006"/>
                  </a:lnTo>
                  <a:lnTo>
                    <a:pt x="2761" y="1130"/>
                  </a:lnTo>
                  <a:lnTo>
                    <a:pt x="2787" y="1271"/>
                  </a:lnTo>
                  <a:lnTo>
                    <a:pt x="2787" y="1403"/>
                  </a:lnTo>
                  <a:lnTo>
                    <a:pt x="2787" y="1535"/>
                  </a:lnTo>
                  <a:lnTo>
                    <a:pt x="2761" y="1668"/>
                  </a:lnTo>
                  <a:lnTo>
                    <a:pt x="2734" y="1800"/>
                  </a:lnTo>
                  <a:lnTo>
                    <a:pt x="2690" y="1924"/>
                  </a:lnTo>
                  <a:lnTo>
                    <a:pt x="2629" y="2047"/>
                  </a:lnTo>
                  <a:lnTo>
                    <a:pt x="2558" y="2171"/>
                  </a:lnTo>
                  <a:lnTo>
                    <a:pt x="2479" y="2285"/>
                  </a:lnTo>
                  <a:lnTo>
                    <a:pt x="2381" y="2391"/>
                  </a:lnTo>
                  <a:lnTo>
                    <a:pt x="2381" y="2391"/>
                  </a:lnTo>
                  <a:lnTo>
                    <a:pt x="2276" y="2480"/>
                  </a:lnTo>
                  <a:lnTo>
                    <a:pt x="2161" y="2568"/>
                  </a:lnTo>
                  <a:lnTo>
                    <a:pt x="2046" y="2638"/>
                  </a:lnTo>
                  <a:lnTo>
                    <a:pt x="1923" y="2691"/>
                  </a:lnTo>
                  <a:lnTo>
                    <a:pt x="1791" y="2735"/>
                  </a:lnTo>
                  <a:lnTo>
                    <a:pt x="1659" y="2771"/>
                  </a:lnTo>
                  <a:lnTo>
                    <a:pt x="1527" y="2788"/>
                  </a:lnTo>
                  <a:lnTo>
                    <a:pt x="1394" y="2797"/>
                  </a:lnTo>
                  <a:lnTo>
                    <a:pt x="1262" y="2788"/>
                  </a:lnTo>
                  <a:lnTo>
                    <a:pt x="1130" y="2771"/>
                  </a:lnTo>
                  <a:lnTo>
                    <a:pt x="997" y="2735"/>
                  </a:lnTo>
                  <a:lnTo>
                    <a:pt x="865" y="2691"/>
                  </a:lnTo>
                  <a:lnTo>
                    <a:pt x="741" y="2638"/>
                  </a:lnTo>
                  <a:lnTo>
                    <a:pt x="627" y="2568"/>
                  </a:lnTo>
                  <a:lnTo>
                    <a:pt x="512" y="2480"/>
                  </a:lnTo>
                  <a:lnTo>
                    <a:pt x="406" y="2391"/>
                  </a:lnTo>
                  <a:lnTo>
                    <a:pt x="406" y="2391"/>
                  </a:lnTo>
                  <a:lnTo>
                    <a:pt x="309" y="2285"/>
                  </a:lnTo>
                  <a:lnTo>
                    <a:pt x="229" y="2171"/>
                  </a:lnTo>
                  <a:lnTo>
                    <a:pt x="159" y="2047"/>
                  </a:lnTo>
                  <a:lnTo>
                    <a:pt x="97" y="1924"/>
                  </a:lnTo>
                  <a:lnTo>
                    <a:pt x="53" y="1800"/>
                  </a:lnTo>
                  <a:lnTo>
                    <a:pt x="27" y="1668"/>
                  </a:lnTo>
                  <a:lnTo>
                    <a:pt x="0" y="1535"/>
                  </a:lnTo>
                  <a:lnTo>
                    <a:pt x="0" y="1403"/>
                  </a:lnTo>
                  <a:lnTo>
                    <a:pt x="0" y="1271"/>
                  </a:lnTo>
                  <a:lnTo>
                    <a:pt x="27" y="1130"/>
                  </a:lnTo>
                  <a:lnTo>
                    <a:pt x="53" y="1006"/>
                  </a:lnTo>
                  <a:lnTo>
                    <a:pt x="97" y="874"/>
                  </a:lnTo>
                  <a:lnTo>
                    <a:pt x="159" y="750"/>
                  </a:lnTo>
                  <a:lnTo>
                    <a:pt x="229" y="635"/>
                  </a:lnTo>
                  <a:lnTo>
                    <a:pt x="309" y="521"/>
                  </a:lnTo>
                  <a:lnTo>
                    <a:pt x="406" y="415"/>
                  </a:lnTo>
                  <a:lnTo>
                    <a:pt x="406" y="415"/>
                  </a:lnTo>
                  <a:lnTo>
                    <a:pt x="512" y="318"/>
                  </a:lnTo>
                  <a:lnTo>
                    <a:pt x="627" y="229"/>
                  </a:lnTo>
                  <a:lnTo>
                    <a:pt x="741" y="159"/>
                  </a:lnTo>
                  <a:lnTo>
                    <a:pt x="865" y="106"/>
                  </a:lnTo>
                  <a:lnTo>
                    <a:pt x="997" y="62"/>
                  </a:lnTo>
                  <a:lnTo>
                    <a:pt x="1130" y="27"/>
                  </a:lnTo>
                  <a:lnTo>
                    <a:pt x="1262" y="9"/>
                  </a:lnTo>
                  <a:lnTo>
                    <a:pt x="1394" y="0"/>
                  </a:lnTo>
                  <a:lnTo>
                    <a:pt x="1527" y="9"/>
                  </a:lnTo>
                  <a:lnTo>
                    <a:pt x="1659" y="27"/>
                  </a:lnTo>
                  <a:lnTo>
                    <a:pt x="1791" y="62"/>
                  </a:lnTo>
                  <a:lnTo>
                    <a:pt x="1923" y="106"/>
                  </a:lnTo>
                  <a:lnTo>
                    <a:pt x="2046" y="159"/>
                  </a:lnTo>
                  <a:lnTo>
                    <a:pt x="2161" y="229"/>
                  </a:lnTo>
                  <a:lnTo>
                    <a:pt x="2276" y="318"/>
                  </a:lnTo>
                  <a:lnTo>
                    <a:pt x="2381" y="415"/>
                  </a:lnTo>
                </a:path>
              </a:pathLst>
            </a:custGeom>
            <a:grpFill/>
            <a:ln>
              <a:solidFill>
                <a:schemeClr val="accent2"/>
              </a:solidFill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2" name="Freeform 3">
              <a:extLst>
                <a:ext uri="{FF2B5EF4-FFF2-40B4-BE49-F238E27FC236}">
                  <a16:creationId xmlns:a16="http://schemas.microsoft.com/office/drawing/2014/main" id="{86AE939F-D4B7-CC4F-AE69-1B81F7D429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4450" y="1417638"/>
              <a:ext cx="1003300" cy="1003300"/>
            </a:xfrm>
            <a:custGeom>
              <a:avLst/>
              <a:gdLst>
                <a:gd name="T0" fmla="*/ 2381 w 2788"/>
                <a:gd name="T1" fmla="*/ 406 h 2789"/>
                <a:gd name="T2" fmla="*/ 2558 w 2788"/>
                <a:gd name="T3" fmla="*/ 626 h 2789"/>
                <a:gd name="T4" fmla="*/ 2690 w 2788"/>
                <a:gd name="T5" fmla="*/ 864 h 2789"/>
                <a:gd name="T6" fmla="*/ 2761 w 2788"/>
                <a:gd name="T7" fmla="*/ 1129 h 2789"/>
                <a:gd name="T8" fmla="*/ 2787 w 2788"/>
                <a:gd name="T9" fmla="*/ 1394 h 2789"/>
                <a:gd name="T10" fmla="*/ 2761 w 2788"/>
                <a:gd name="T11" fmla="*/ 1659 h 2789"/>
                <a:gd name="T12" fmla="*/ 2690 w 2788"/>
                <a:gd name="T13" fmla="*/ 1914 h 2789"/>
                <a:gd name="T14" fmla="*/ 2558 w 2788"/>
                <a:gd name="T15" fmla="*/ 2162 h 2789"/>
                <a:gd name="T16" fmla="*/ 2381 w 2788"/>
                <a:gd name="T17" fmla="*/ 2382 h 2789"/>
                <a:gd name="T18" fmla="*/ 2275 w 2788"/>
                <a:gd name="T19" fmla="*/ 2479 h 2789"/>
                <a:gd name="T20" fmla="*/ 2046 w 2788"/>
                <a:gd name="T21" fmla="*/ 2629 h 2789"/>
                <a:gd name="T22" fmla="*/ 1791 w 2788"/>
                <a:gd name="T23" fmla="*/ 2735 h 2789"/>
                <a:gd name="T24" fmla="*/ 1526 w 2788"/>
                <a:gd name="T25" fmla="*/ 2779 h 2789"/>
                <a:gd name="T26" fmla="*/ 1262 w 2788"/>
                <a:gd name="T27" fmla="*/ 2779 h 2789"/>
                <a:gd name="T28" fmla="*/ 997 w 2788"/>
                <a:gd name="T29" fmla="*/ 2735 h 2789"/>
                <a:gd name="T30" fmla="*/ 741 w 2788"/>
                <a:gd name="T31" fmla="*/ 2629 h 2789"/>
                <a:gd name="T32" fmla="*/ 512 w 2788"/>
                <a:gd name="T33" fmla="*/ 2479 h 2789"/>
                <a:gd name="T34" fmla="*/ 406 w 2788"/>
                <a:gd name="T35" fmla="*/ 2382 h 2789"/>
                <a:gd name="T36" fmla="*/ 229 w 2788"/>
                <a:gd name="T37" fmla="*/ 2162 h 2789"/>
                <a:gd name="T38" fmla="*/ 97 w 2788"/>
                <a:gd name="T39" fmla="*/ 1914 h 2789"/>
                <a:gd name="T40" fmla="*/ 26 w 2788"/>
                <a:gd name="T41" fmla="*/ 1659 h 2789"/>
                <a:gd name="T42" fmla="*/ 0 w 2788"/>
                <a:gd name="T43" fmla="*/ 1394 h 2789"/>
                <a:gd name="T44" fmla="*/ 26 w 2788"/>
                <a:gd name="T45" fmla="*/ 1129 h 2789"/>
                <a:gd name="T46" fmla="*/ 97 w 2788"/>
                <a:gd name="T47" fmla="*/ 864 h 2789"/>
                <a:gd name="T48" fmla="*/ 229 w 2788"/>
                <a:gd name="T49" fmla="*/ 626 h 2789"/>
                <a:gd name="T50" fmla="*/ 406 w 2788"/>
                <a:gd name="T51" fmla="*/ 406 h 2789"/>
                <a:gd name="T52" fmla="*/ 512 w 2788"/>
                <a:gd name="T53" fmla="*/ 309 h 2789"/>
                <a:gd name="T54" fmla="*/ 741 w 2788"/>
                <a:gd name="T55" fmla="*/ 159 h 2789"/>
                <a:gd name="T56" fmla="*/ 997 w 2788"/>
                <a:gd name="T57" fmla="*/ 53 h 2789"/>
                <a:gd name="T58" fmla="*/ 1262 w 2788"/>
                <a:gd name="T59" fmla="*/ 0 h 2789"/>
                <a:gd name="T60" fmla="*/ 1526 w 2788"/>
                <a:gd name="T61" fmla="*/ 0 h 2789"/>
                <a:gd name="T62" fmla="*/ 1791 w 2788"/>
                <a:gd name="T63" fmla="*/ 53 h 2789"/>
                <a:gd name="T64" fmla="*/ 2046 w 2788"/>
                <a:gd name="T65" fmla="*/ 159 h 2789"/>
                <a:gd name="T66" fmla="*/ 2275 w 2788"/>
                <a:gd name="T67" fmla="*/ 309 h 2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88" h="2789">
                  <a:moveTo>
                    <a:pt x="2381" y="406"/>
                  </a:moveTo>
                  <a:lnTo>
                    <a:pt x="2381" y="406"/>
                  </a:lnTo>
                  <a:lnTo>
                    <a:pt x="2478" y="512"/>
                  </a:lnTo>
                  <a:lnTo>
                    <a:pt x="2558" y="626"/>
                  </a:lnTo>
                  <a:lnTo>
                    <a:pt x="2628" y="741"/>
                  </a:lnTo>
                  <a:lnTo>
                    <a:pt x="2690" y="864"/>
                  </a:lnTo>
                  <a:lnTo>
                    <a:pt x="2734" y="997"/>
                  </a:lnTo>
                  <a:lnTo>
                    <a:pt x="2761" y="1129"/>
                  </a:lnTo>
                  <a:lnTo>
                    <a:pt x="2787" y="1262"/>
                  </a:lnTo>
                  <a:lnTo>
                    <a:pt x="2787" y="1394"/>
                  </a:lnTo>
                  <a:lnTo>
                    <a:pt x="2787" y="1526"/>
                  </a:lnTo>
                  <a:lnTo>
                    <a:pt x="2761" y="1659"/>
                  </a:lnTo>
                  <a:lnTo>
                    <a:pt x="2734" y="1791"/>
                  </a:lnTo>
                  <a:lnTo>
                    <a:pt x="2690" y="1914"/>
                  </a:lnTo>
                  <a:lnTo>
                    <a:pt x="2628" y="2047"/>
                  </a:lnTo>
                  <a:lnTo>
                    <a:pt x="2558" y="2162"/>
                  </a:lnTo>
                  <a:lnTo>
                    <a:pt x="2478" y="2276"/>
                  </a:lnTo>
                  <a:lnTo>
                    <a:pt x="2381" y="2382"/>
                  </a:lnTo>
                  <a:lnTo>
                    <a:pt x="2381" y="2382"/>
                  </a:lnTo>
                  <a:lnTo>
                    <a:pt x="2275" y="2479"/>
                  </a:lnTo>
                  <a:lnTo>
                    <a:pt x="2161" y="2559"/>
                  </a:lnTo>
                  <a:lnTo>
                    <a:pt x="2046" y="2629"/>
                  </a:lnTo>
                  <a:lnTo>
                    <a:pt x="1922" y="2691"/>
                  </a:lnTo>
                  <a:lnTo>
                    <a:pt x="1791" y="2735"/>
                  </a:lnTo>
                  <a:lnTo>
                    <a:pt x="1659" y="2762"/>
                  </a:lnTo>
                  <a:lnTo>
                    <a:pt x="1526" y="2779"/>
                  </a:lnTo>
                  <a:lnTo>
                    <a:pt x="1394" y="2788"/>
                  </a:lnTo>
                  <a:lnTo>
                    <a:pt x="1262" y="2779"/>
                  </a:lnTo>
                  <a:lnTo>
                    <a:pt x="1129" y="2762"/>
                  </a:lnTo>
                  <a:lnTo>
                    <a:pt x="997" y="2735"/>
                  </a:lnTo>
                  <a:lnTo>
                    <a:pt x="864" y="2691"/>
                  </a:lnTo>
                  <a:lnTo>
                    <a:pt x="741" y="2629"/>
                  </a:lnTo>
                  <a:lnTo>
                    <a:pt x="626" y="2559"/>
                  </a:lnTo>
                  <a:lnTo>
                    <a:pt x="512" y="2479"/>
                  </a:lnTo>
                  <a:lnTo>
                    <a:pt x="406" y="2382"/>
                  </a:lnTo>
                  <a:lnTo>
                    <a:pt x="406" y="2382"/>
                  </a:lnTo>
                  <a:lnTo>
                    <a:pt x="309" y="2276"/>
                  </a:lnTo>
                  <a:lnTo>
                    <a:pt x="229" y="2162"/>
                  </a:lnTo>
                  <a:lnTo>
                    <a:pt x="159" y="2047"/>
                  </a:lnTo>
                  <a:lnTo>
                    <a:pt x="97" y="1914"/>
                  </a:lnTo>
                  <a:lnTo>
                    <a:pt x="53" y="1791"/>
                  </a:lnTo>
                  <a:lnTo>
                    <a:pt x="26" y="1659"/>
                  </a:lnTo>
                  <a:lnTo>
                    <a:pt x="0" y="1526"/>
                  </a:lnTo>
                  <a:lnTo>
                    <a:pt x="0" y="1394"/>
                  </a:lnTo>
                  <a:lnTo>
                    <a:pt x="0" y="1262"/>
                  </a:lnTo>
                  <a:lnTo>
                    <a:pt x="26" y="1129"/>
                  </a:lnTo>
                  <a:lnTo>
                    <a:pt x="53" y="997"/>
                  </a:lnTo>
                  <a:lnTo>
                    <a:pt x="97" y="864"/>
                  </a:lnTo>
                  <a:lnTo>
                    <a:pt x="159" y="741"/>
                  </a:lnTo>
                  <a:lnTo>
                    <a:pt x="229" y="626"/>
                  </a:lnTo>
                  <a:lnTo>
                    <a:pt x="309" y="512"/>
                  </a:lnTo>
                  <a:lnTo>
                    <a:pt x="406" y="406"/>
                  </a:lnTo>
                  <a:lnTo>
                    <a:pt x="406" y="406"/>
                  </a:lnTo>
                  <a:lnTo>
                    <a:pt x="512" y="309"/>
                  </a:lnTo>
                  <a:lnTo>
                    <a:pt x="626" y="229"/>
                  </a:lnTo>
                  <a:lnTo>
                    <a:pt x="741" y="159"/>
                  </a:lnTo>
                  <a:lnTo>
                    <a:pt x="864" y="97"/>
                  </a:lnTo>
                  <a:lnTo>
                    <a:pt x="997" y="53"/>
                  </a:lnTo>
                  <a:lnTo>
                    <a:pt x="1129" y="17"/>
                  </a:lnTo>
                  <a:lnTo>
                    <a:pt x="1262" y="0"/>
                  </a:lnTo>
                  <a:lnTo>
                    <a:pt x="1394" y="0"/>
                  </a:lnTo>
                  <a:lnTo>
                    <a:pt x="1526" y="0"/>
                  </a:lnTo>
                  <a:lnTo>
                    <a:pt x="1659" y="17"/>
                  </a:lnTo>
                  <a:lnTo>
                    <a:pt x="1791" y="53"/>
                  </a:lnTo>
                  <a:lnTo>
                    <a:pt x="1922" y="97"/>
                  </a:lnTo>
                  <a:lnTo>
                    <a:pt x="2046" y="159"/>
                  </a:lnTo>
                  <a:lnTo>
                    <a:pt x="2161" y="229"/>
                  </a:lnTo>
                  <a:lnTo>
                    <a:pt x="2275" y="309"/>
                  </a:lnTo>
                  <a:lnTo>
                    <a:pt x="2381" y="406"/>
                  </a:lnTo>
                </a:path>
              </a:pathLst>
            </a:custGeom>
            <a:grpFill/>
            <a:ln>
              <a:solidFill>
                <a:schemeClr val="accent2"/>
              </a:solidFill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3" name="Freeform 4">
              <a:extLst>
                <a:ext uri="{FF2B5EF4-FFF2-40B4-BE49-F238E27FC236}">
                  <a16:creationId xmlns:a16="http://schemas.microsoft.com/office/drawing/2014/main" id="{24EAF84C-1C9C-0449-A231-F0DD27B6A6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4450" y="3308350"/>
              <a:ext cx="1003300" cy="1003300"/>
            </a:xfrm>
            <a:custGeom>
              <a:avLst/>
              <a:gdLst>
                <a:gd name="T0" fmla="*/ 2381 w 2788"/>
                <a:gd name="T1" fmla="*/ 406 h 2788"/>
                <a:gd name="T2" fmla="*/ 2558 w 2788"/>
                <a:gd name="T3" fmla="*/ 626 h 2788"/>
                <a:gd name="T4" fmla="*/ 2690 w 2788"/>
                <a:gd name="T5" fmla="*/ 865 h 2788"/>
                <a:gd name="T6" fmla="*/ 2761 w 2788"/>
                <a:gd name="T7" fmla="*/ 1129 h 2788"/>
                <a:gd name="T8" fmla="*/ 2787 w 2788"/>
                <a:gd name="T9" fmla="*/ 1394 h 2788"/>
                <a:gd name="T10" fmla="*/ 2761 w 2788"/>
                <a:gd name="T11" fmla="*/ 1658 h 2788"/>
                <a:gd name="T12" fmla="*/ 2690 w 2788"/>
                <a:gd name="T13" fmla="*/ 1922 h 2788"/>
                <a:gd name="T14" fmla="*/ 2558 w 2788"/>
                <a:gd name="T15" fmla="*/ 2161 h 2788"/>
                <a:gd name="T16" fmla="*/ 2381 w 2788"/>
                <a:gd name="T17" fmla="*/ 2381 h 2788"/>
                <a:gd name="T18" fmla="*/ 2275 w 2788"/>
                <a:gd name="T19" fmla="*/ 2478 h 2788"/>
                <a:gd name="T20" fmla="*/ 2046 w 2788"/>
                <a:gd name="T21" fmla="*/ 2628 h 2788"/>
                <a:gd name="T22" fmla="*/ 1791 w 2788"/>
                <a:gd name="T23" fmla="*/ 2734 h 2788"/>
                <a:gd name="T24" fmla="*/ 1526 w 2788"/>
                <a:gd name="T25" fmla="*/ 2787 h 2788"/>
                <a:gd name="T26" fmla="*/ 1262 w 2788"/>
                <a:gd name="T27" fmla="*/ 2787 h 2788"/>
                <a:gd name="T28" fmla="*/ 997 w 2788"/>
                <a:gd name="T29" fmla="*/ 2734 h 2788"/>
                <a:gd name="T30" fmla="*/ 741 w 2788"/>
                <a:gd name="T31" fmla="*/ 2628 h 2788"/>
                <a:gd name="T32" fmla="*/ 512 w 2788"/>
                <a:gd name="T33" fmla="*/ 2478 h 2788"/>
                <a:gd name="T34" fmla="*/ 406 w 2788"/>
                <a:gd name="T35" fmla="*/ 2381 h 2788"/>
                <a:gd name="T36" fmla="*/ 229 w 2788"/>
                <a:gd name="T37" fmla="*/ 2161 h 2788"/>
                <a:gd name="T38" fmla="*/ 97 w 2788"/>
                <a:gd name="T39" fmla="*/ 1922 h 2788"/>
                <a:gd name="T40" fmla="*/ 26 w 2788"/>
                <a:gd name="T41" fmla="*/ 1658 h 2788"/>
                <a:gd name="T42" fmla="*/ 0 w 2788"/>
                <a:gd name="T43" fmla="*/ 1394 h 2788"/>
                <a:gd name="T44" fmla="*/ 26 w 2788"/>
                <a:gd name="T45" fmla="*/ 1129 h 2788"/>
                <a:gd name="T46" fmla="*/ 97 w 2788"/>
                <a:gd name="T47" fmla="*/ 865 h 2788"/>
                <a:gd name="T48" fmla="*/ 229 w 2788"/>
                <a:gd name="T49" fmla="*/ 626 h 2788"/>
                <a:gd name="T50" fmla="*/ 406 w 2788"/>
                <a:gd name="T51" fmla="*/ 406 h 2788"/>
                <a:gd name="T52" fmla="*/ 512 w 2788"/>
                <a:gd name="T53" fmla="*/ 309 h 2788"/>
                <a:gd name="T54" fmla="*/ 741 w 2788"/>
                <a:gd name="T55" fmla="*/ 159 h 2788"/>
                <a:gd name="T56" fmla="*/ 997 w 2788"/>
                <a:gd name="T57" fmla="*/ 53 h 2788"/>
                <a:gd name="T58" fmla="*/ 1262 w 2788"/>
                <a:gd name="T59" fmla="*/ 0 h 2788"/>
                <a:gd name="T60" fmla="*/ 1526 w 2788"/>
                <a:gd name="T61" fmla="*/ 0 h 2788"/>
                <a:gd name="T62" fmla="*/ 1791 w 2788"/>
                <a:gd name="T63" fmla="*/ 53 h 2788"/>
                <a:gd name="T64" fmla="*/ 2046 w 2788"/>
                <a:gd name="T65" fmla="*/ 159 h 2788"/>
                <a:gd name="T66" fmla="*/ 2275 w 2788"/>
                <a:gd name="T67" fmla="*/ 309 h 2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88" h="2788">
                  <a:moveTo>
                    <a:pt x="2381" y="406"/>
                  </a:moveTo>
                  <a:lnTo>
                    <a:pt x="2381" y="406"/>
                  </a:lnTo>
                  <a:lnTo>
                    <a:pt x="2478" y="512"/>
                  </a:lnTo>
                  <a:lnTo>
                    <a:pt x="2558" y="626"/>
                  </a:lnTo>
                  <a:lnTo>
                    <a:pt x="2628" y="741"/>
                  </a:lnTo>
                  <a:lnTo>
                    <a:pt x="2690" y="865"/>
                  </a:lnTo>
                  <a:lnTo>
                    <a:pt x="2734" y="997"/>
                  </a:lnTo>
                  <a:lnTo>
                    <a:pt x="2761" y="1129"/>
                  </a:lnTo>
                  <a:lnTo>
                    <a:pt x="2787" y="1262"/>
                  </a:lnTo>
                  <a:lnTo>
                    <a:pt x="2787" y="1394"/>
                  </a:lnTo>
                  <a:lnTo>
                    <a:pt x="2787" y="1525"/>
                  </a:lnTo>
                  <a:lnTo>
                    <a:pt x="2761" y="1658"/>
                  </a:lnTo>
                  <a:lnTo>
                    <a:pt x="2734" y="1790"/>
                  </a:lnTo>
                  <a:lnTo>
                    <a:pt x="2690" y="1922"/>
                  </a:lnTo>
                  <a:lnTo>
                    <a:pt x="2628" y="2046"/>
                  </a:lnTo>
                  <a:lnTo>
                    <a:pt x="2558" y="2161"/>
                  </a:lnTo>
                  <a:lnTo>
                    <a:pt x="2478" y="2275"/>
                  </a:lnTo>
                  <a:lnTo>
                    <a:pt x="2381" y="2381"/>
                  </a:lnTo>
                  <a:lnTo>
                    <a:pt x="2381" y="2381"/>
                  </a:lnTo>
                  <a:lnTo>
                    <a:pt x="2275" y="2478"/>
                  </a:lnTo>
                  <a:lnTo>
                    <a:pt x="2161" y="2558"/>
                  </a:lnTo>
                  <a:lnTo>
                    <a:pt x="2046" y="2628"/>
                  </a:lnTo>
                  <a:lnTo>
                    <a:pt x="1922" y="2690"/>
                  </a:lnTo>
                  <a:lnTo>
                    <a:pt x="1791" y="2734"/>
                  </a:lnTo>
                  <a:lnTo>
                    <a:pt x="1659" y="2761"/>
                  </a:lnTo>
                  <a:lnTo>
                    <a:pt x="1526" y="2787"/>
                  </a:lnTo>
                  <a:lnTo>
                    <a:pt x="1394" y="2787"/>
                  </a:lnTo>
                  <a:lnTo>
                    <a:pt x="1262" y="2787"/>
                  </a:lnTo>
                  <a:lnTo>
                    <a:pt x="1129" y="2761"/>
                  </a:lnTo>
                  <a:lnTo>
                    <a:pt x="997" y="2734"/>
                  </a:lnTo>
                  <a:lnTo>
                    <a:pt x="864" y="2690"/>
                  </a:lnTo>
                  <a:lnTo>
                    <a:pt x="741" y="2628"/>
                  </a:lnTo>
                  <a:lnTo>
                    <a:pt x="626" y="2558"/>
                  </a:lnTo>
                  <a:lnTo>
                    <a:pt x="512" y="2478"/>
                  </a:lnTo>
                  <a:lnTo>
                    <a:pt x="406" y="2381"/>
                  </a:lnTo>
                  <a:lnTo>
                    <a:pt x="406" y="2381"/>
                  </a:lnTo>
                  <a:lnTo>
                    <a:pt x="309" y="2275"/>
                  </a:lnTo>
                  <a:lnTo>
                    <a:pt x="229" y="2161"/>
                  </a:lnTo>
                  <a:lnTo>
                    <a:pt x="159" y="2046"/>
                  </a:lnTo>
                  <a:lnTo>
                    <a:pt x="97" y="1922"/>
                  </a:lnTo>
                  <a:lnTo>
                    <a:pt x="53" y="1790"/>
                  </a:lnTo>
                  <a:lnTo>
                    <a:pt x="26" y="1658"/>
                  </a:lnTo>
                  <a:lnTo>
                    <a:pt x="0" y="1525"/>
                  </a:lnTo>
                  <a:lnTo>
                    <a:pt x="0" y="1394"/>
                  </a:lnTo>
                  <a:lnTo>
                    <a:pt x="0" y="1262"/>
                  </a:lnTo>
                  <a:lnTo>
                    <a:pt x="26" y="1129"/>
                  </a:lnTo>
                  <a:lnTo>
                    <a:pt x="53" y="997"/>
                  </a:lnTo>
                  <a:lnTo>
                    <a:pt x="97" y="865"/>
                  </a:lnTo>
                  <a:lnTo>
                    <a:pt x="159" y="741"/>
                  </a:lnTo>
                  <a:lnTo>
                    <a:pt x="229" y="626"/>
                  </a:lnTo>
                  <a:lnTo>
                    <a:pt x="309" y="512"/>
                  </a:lnTo>
                  <a:lnTo>
                    <a:pt x="406" y="406"/>
                  </a:lnTo>
                  <a:lnTo>
                    <a:pt x="406" y="406"/>
                  </a:lnTo>
                  <a:lnTo>
                    <a:pt x="512" y="309"/>
                  </a:lnTo>
                  <a:lnTo>
                    <a:pt x="626" y="229"/>
                  </a:lnTo>
                  <a:lnTo>
                    <a:pt x="741" y="159"/>
                  </a:lnTo>
                  <a:lnTo>
                    <a:pt x="864" y="97"/>
                  </a:lnTo>
                  <a:lnTo>
                    <a:pt x="997" y="53"/>
                  </a:lnTo>
                  <a:lnTo>
                    <a:pt x="1129" y="26"/>
                  </a:lnTo>
                  <a:lnTo>
                    <a:pt x="1262" y="0"/>
                  </a:lnTo>
                  <a:lnTo>
                    <a:pt x="1394" y="0"/>
                  </a:lnTo>
                  <a:lnTo>
                    <a:pt x="1526" y="0"/>
                  </a:lnTo>
                  <a:lnTo>
                    <a:pt x="1659" y="26"/>
                  </a:lnTo>
                  <a:lnTo>
                    <a:pt x="1791" y="53"/>
                  </a:lnTo>
                  <a:lnTo>
                    <a:pt x="1922" y="97"/>
                  </a:lnTo>
                  <a:lnTo>
                    <a:pt x="2046" y="159"/>
                  </a:lnTo>
                  <a:lnTo>
                    <a:pt x="2161" y="229"/>
                  </a:lnTo>
                  <a:lnTo>
                    <a:pt x="2275" y="309"/>
                  </a:lnTo>
                  <a:lnTo>
                    <a:pt x="2381" y="406"/>
                  </a:lnTo>
                </a:path>
              </a:pathLst>
            </a:custGeom>
            <a:grpFill/>
            <a:ln>
              <a:solidFill>
                <a:schemeClr val="accent2"/>
              </a:solidFill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4" name="Freeform 5">
              <a:extLst>
                <a:ext uri="{FF2B5EF4-FFF2-40B4-BE49-F238E27FC236}">
                  <a16:creationId xmlns:a16="http://schemas.microsoft.com/office/drawing/2014/main" id="{900876B3-5510-E649-A19A-B03901B684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2013" y="3308350"/>
              <a:ext cx="1008062" cy="1003300"/>
            </a:xfrm>
            <a:custGeom>
              <a:avLst/>
              <a:gdLst>
                <a:gd name="T0" fmla="*/ 2383 w 2798"/>
                <a:gd name="T1" fmla="*/ 406 h 2788"/>
                <a:gd name="T2" fmla="*/ 2568 w 2798"/>
                <a:gd name="T3" fmla="*/ 626 h 2788"/>
                <a:gd name="T4" fmla="*/ 2692 w 2798"/>
                <a:gd name="T5" fmla="*/ 865 h 2788"/>
                <a:gd name="T6" fmla="*/ 2771 w 2798"/>
                <a:gd name="T7" fmla="*/ 1129 h 2788"/>
                <a:gd name="T8" fmla="*/ 2797 w 2798"/>
                <a:gd name="T9" fmla="*/ 1394 h 2788"/>
                <a:gd name="T10" fmla="*/ 2771 w 2798"/>
                <a:gd name="T11" fmla="*/ 1658 h 2788"/>
                <a:gd name="T12" fmla="*/ 2692 w 2798"/>
                <a:gd name="T13" fmla="*/ 1922 h 2788"/>
                <a:gd name="T14" fmla="*/ 2568 w 2798"/>
                <a:gd name="T15" fmla="*/ 2161 h 2788"/>
                <a:gd name="T16" fmla="*/ 2383 w 2798"/>
                <a:gd name="T17" fmla="*/ 2381 h 2788"/>
                <a:gd name="T18" fmla="*/ 2277 w 2798"/>
                <a:gd name="T19" fmla="*/ 2478 h 2788"/>
                <a:gd name="T20" fmla="*/ 2047 w 2798"/>
                <a:gd name="T21" fmla="*/ 2628 h 2788"/>
                <a:gd name="T22" fmla="*/ 1800 w 2798"/>
                <a:gd name="T23" fmla="*/ 2734 h 2788"/>
                <a:gd name="T24" fmla="*/ 1536 w 2798"/>
                <a:gd name="T25" fmla="*/ 2787 h 2788"/>
                <a:gd name="T26" fmla="*/ 1262 w 2798"/>
                <a:gd name="T27" fmla="*/ 2787 h 2788"/>
                <a:gd name="T28" fmla="*/ 997 w 2798"/>
                <a:gd name="T29" fmla="*/ 2734 h 2788"/>
                <a:gd name="T30" fmla="*/ 750 w 2798"/>
                <a:gd name="T31" fmla="*/ 2628 h 2788"/>
                <a:gd name="T32" fmla="*/ 521 w 2798"/>
                <a:gd name="T33" fmla="*/ 2478 h 2788"/>
                <a:gd name="T34" fmla="*/ 406 w 2798"/>
                <a:gd name="T35" fmla="*/ 2381 h 2788"/>
                <a:gd name="T36" fmla="*/ 230 w 2798"/>
                <a:gd name="T37" fmla="*/ 2161 h 2788"/>
                <a:gd name="T38" fmla="*/ 106 w 2798"/>
                <a:gd name="T39" fmla="*/ 1922 h 2788"/>
                <a:gd name="T40" fmla="*/ 27 w 2798"/>
                <a:gd name="T41" fmla="*/ 1658 h 2788"/>
                <a:gd name="T42" fmla="*/ 0 w 2798"/>
                <a:gd name="T43" fmla="*/ 1394 h 2788"/>
                <a:gd name="T44" fmla="*/ 27 w 2798"/>
                <a:gd name="T45" fmla="*/ 1129 h 2788"/>
                <a:gd name="T46" fmla="*/ 106 w 2798"/>
                <a:gd name="T47" fmla="*/ 865 h 2788"/>
                <a:gd name="T48" fmla="*/ 230 w 2798"/>
                <a:gd name="T49" fmla="*/ 626 h 2788"/>
                <a:gd name="T50" fmla="*/ 406 w 2798"/>
                <a:gd name="T51" fmla="*/ 406 h 2788"/>
                <a:gd name="T52" fmla="*/ 521 w 2798"/>
                <a:gd name="T53" fmla="*/ 309 h 2788"/>
                <a:gd name="T54" fmla="*/ 750 w 2798"/>
                <a:gd name="T55" fmla="*/ 159 h 2788"/>
                <a:gd name="T56" fmla="*/ 997 w 2798"/>
                <a:gd name="T57" fmla="*/ 53 h 2788"/>
                <a:gd name="T58" fmla="*/ 1262 w 2798"/>
                <a:gd name="T59" fmla="*/ 0 h 2788"/>
                <a:gd name="T60" fmla="*/ 1536 w 2798"/>
                <a:gd name="T61" fmla="*/ 0 h 2788"/>
                <a:gd name="T62" fmla="*/ 1800 w 2798"/>
                <a:gd name="T63" fmla="*/ 53 h 2788"/>
                <a:gd name="T64" fmla="*/ 2047 w 2798"/>
                <a:gd name="T65" fmla="*/ 159 h 2788"/>
                <a:gd name="T66" fmla="*/ 2277 w 2798"/>
                <a:gd name="T67" fmla="*/ 309 h 2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98" h="2788">
                  <a:moveTo>
                    <a:pt x="2383" y="406"/>
                  </a:moveTo>
                  <a:lnTo>
                    <a:pt x="2383" y="406"/>
                  </a:lnTo>
                  <a:lnTo>
                    <a:pt x="2480" y="512"/>
                  </a:lnTo>
                  <a:lnTo>
                    <a:pt x="2568" y="626"/>
                  </a:lnTo>
                  <a:lnTo>
                    <a:pt x="2639" y="741"/>
                  </a:lnTo>
                  <a:lnTo>
                    <a:pt x="2692" y="865"/>
                  </a:lnTo>
                  <a:lnTo>
                    <a:pt x="2736" y="997"/>
                  </a:lnTo>
                  <a:lnTo>
                    <a:pt x="2771" y="1129"/>
                  </a:lnTo>
                  <a:lnTo>
                    <a:pt x="2789" y="1262"/>
                  </a:lnTo>
                  <a:lnTo>
                    <a:pt x="2797" y="1394"/>
                  </a:lnTo>
                  <a:lnTo>
                    <a:pt x="2789" y="1525"/>
                  </a:lnTo>
                  <a:lnTo>
                    <a:pt x="2771" y="1658"/>
                  </a:lnTo>
                  <a:lnTo>
                    <a:pt x="2736" y="1790"/>
                  </a:lnTo>
                  <a:lnTo>
                    <a:pt x="2692" y="1922"/>
                  </a:lnTo>
                  <a:lnTo>
                    <a:pt x="2639" y="2046"/>
                  </a:lnTo>
                  <a:lnTo>
                    <a:pt x="2568" y="2161"/>
                  </a:lnTo>
                  <a:lnTo>
                    <a:pt x="2480" y="2275"/>
                  </a:lnTo>
                  <a:lnTo>
                    <a:pt x="2383" y="2381"/>
                  </a:lnTo>
                  <a:lnTo>
                    <a:pt x="2383" y="2381"/>
                  </a:lnTo>
                  <a:lnTo>
                    <a:pt x="2277" y="2478"/>
                  </a:lnTo>
                  <a:lnTo>
                    <a:pt x="2171" y="2558"/>
                  </a:lnTo>
                  <a:lnTo>
                    <a:pt x="2047" y="2628"/>
                  </a:lnTo>
                  <a:lnTo>
                    <a:pt x="1924" y="2690"/>
                  </a:lnTo>
                  <a:lnTo>
                    <a:pt x="1800" y="2734"/>
                  </a:lnTo>
                  <a:lnTo>
                    <a:pt x="1668" y="2761"/>
                  </a:lnTo>
                  <a:lnTo>
                    <a:pt x="1536" y="2787"/>
                  </a:lnTo>
                  <a:lnTo>
                    <a:pt x="1394" y="2787"/>
                  </a:lnTo>
                  <a:lnTo>
                    <a:pt x="1262" y="2787"/>
                  </a:lnTo>
                  <a:lnTo>
                    <a:pt x="1130" y="2761"/>
                  </a:lnTo>
                  <a:lnTo>
                    <a:pt x="997" y="2734"/>
                  </a:lnTo>
                  <a:lnTo>
                    <a:pt x="874" y="2690"/>
                  </a:lnTo>
                  <a:lnTo>
                    <a:pt x="750" y="2628"/>
                  </a:lnTo>
                  <a:lnTo>
                    <a:pt x="627" y="2558"/>
                  </a:lnTo>
                  <a:lnTo>
                    <a:pt x="521" y="2478"/>
                  </a:lnTo>
                  <a:lnTo>
                    <a:pt x="406" y="2381"/>
                  </a:lnTo>
                  <a:lnTo>
                    <a:pt x="406" y="2381"/>
                  </a:lnTo>
                  <a:lnTo>
                    <a:pt x="318" y="2275"/>
                  </a:lnTo>
                  <a:lnTo>
                    <a:pt x="230" y="2161"/>
                  </a:lnTo>
                  <a:lnTo>
                    <a:pt x="159" y="2046"/>
                  </a:lnTo>
                  <a:lnTo>
                    <a:pt x="106" y="1922"/>
                  </a:lnTo>
                  <a:lnTo>
                    <a:pt x="62" y="1790"/>
                  </a:lnTo>
                  <a:lnTo>
                    <a:pt x="27" y="1658"/>
                  </a:lnTo>
                  <a:lnTo>
                    <a:pt x="9" y="1525"/>
                  </a:lnTo>
                  <a:lnTo>
                    <a:pt x="0" y="1394"/>
                  </a:lnTo>
                  <a:lnTo>
                    <a:pt x="9" y="1262"/>
                  </a:lnTo>
                  <a:lnTo>
                    <a:pt x="27" y="1129"/>
                  </a:lnTo>
                  <a:lnTo>
                    <a:pt x="62" y="997"/>
                  </a:lnTo>
                  <a:lnTo>
                    <a:pt x="106" y="865"/>
                  </a:lnTo>
                  <a:lnTo>
                    <a:pt x="159" y="741"/>
                  </a:lnTo>
                  <a:lnTo>
                    <a:pt x="230" y="626"/>
                  </a:lnTo>
                  <a:lnTo>
                    <a:pt x="318" y="512"/>
                  </a:lnTo>
                  <a:lnTo>
                    <a:pt x="406" y="406"/>
                  </a:lnTo>
                  <a:lnTo>
                    <a:pt x="406" y="406"/>
                  </a:lnTo>
                  <a:lnTo>
                    <a:pt x="521" y="309"/>
                  </a:lnTo>
                  <a:lnTo>
                    <a:pt x="627" y="229"/>
                  </a:lnTo>
                  <a:lnTo>
                    <a:pt x="750" y="159"/>
                  </a:lnTo>
                  <a:lnTo>
                    <a:pt x="874" y="97"/>
                  </a:lnTo>
                  <a:lnTo>
                    <a:pt x="997" y="53"/>
                  </a:lnTo>
                  <a:lnTo>
                    <a:pt x="1130" y="26"/>
                  </a:lnTo>
                  <a:lnTo>
                    <a:pt x="1262" y="0"/>
                  </a:lnTo>
                  <a:lnTo>
                    <a:pt x="1394" y="0"/>
                  </a:lnTo>
                  <a:lnTo>
                    <a:pt x="1536" y="0"/>
                  </a:lnTo>
                  <a:lnTo>
                    <a:pt x="1668" y="26"/>
                  </a:lnTo>
                  <a:lnTo>
                    <a:pt x="1800" y="53"/>
                  </a:lnTo>
                  <a:lnTo>
                    <a:pt x="1924" y="97"/>
                  </a:lnTo>
                  <a:lnTo>
                    <a:pt x="2047" y="159"/>
                  </a:lnTo>
                  <a:lnTo>
                    <a:pt x="2171" y="229"/>
                  </a:lnTo>
                  <a:lnTo>
                    <a:pt x="2277" y="309"/>
                  </a:lnTo>
                  <a:lnTo>
                    <a:pt x="2383" y="406"/>
                  </a:lnTo>
                </a:path>
              </a:pathLst>
            </a:custGeom>
            <a:grpFill/>
            <a:ln>
              <a:solidFill>
                <a:schemeClr val="accent2"/>
              </a:solidFill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5" name="Freeform 6">
              <a:extLst>
                <a:ext uri="{FF2B5EF4-FFF2-40B4-BE49-F238E27FC236}">
                  <a16:creationId xmlns:a16="http://schemas.microsoft.com/office/drawing/2014/main" id="{9F2DD139-5925-004A-97D5-F5853E097F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2913" y="2398713"/>
              <a:ext cx="944562" cy="944562"/>
            </a:xfrm>
            <a:custGeom>
              <a:avLst/>
              <a:gdLst>
                <a:gd name="T0" fmla="*/ 556 w 2622"/>
                <a:gd name="T1" fmla="*/ 2621 h 2622"/>
                <a:gd name="T2" fmla="*/ 0 w 2622"/>
                <a:gd name="T3" fmla="*/ 2065 h 2622"/>
                <a:gd name="T4" fmla="*/ 2074 w 2622"/>
                <a:gd name="T5" fmla="*/ 0 h 2622"/>
                <a:gd name="T6" fmla="*/ 2621 w 2622"/>
                <a:gd name="T7" fmla="*/ 547 h 2622"/>
                <a:gd name="T8" fmla="*/ 556 w 2622"/>
                <a:gd name="T9" fmla="*/ 2621 h 2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2" h="2622">
                  <a:moveTo>
                    <a:pt x="556" y="2621"/>
                  </a:moveTo>
                  <a:lnTo>
                    <a:pt x="0" y="2065"/>
                  </a:lnTo>
                  <a:lnTo>
                    <a:pt x="2074" y="0"/>
                  </a:lnTo>
                  <a:lnTo>
                    <a:pt x="2621" y="547"/>
                  </a:lnTo>
                  <a:lnTo>
                    <a:pt x="556" y="2621"/>
                  </a:lnTo>
                </a:path>
              </a:pathLst>
            </a:custGeom>
            <a:grpFill/>
            <a:ln>
              <a:solidFill>
                <a:schemeClr val="accent2"/>
              </a:solidFill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6" name="Freeform 7">
              <a:extLst>
                <a:ext uri="{FF2B5EF4-FFF2-40B4-BE49-F238E27FC236}">
                  <a16:creationId xmlns:a16="http://schemas.microsoft.com/office/drawing/2014/main" id="{D833FC9E-CAC3-644B-AD4C-3A476ED325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2913" y="4324350"/>
              <a:ext cx="944562" cy="944563"/>
            </a:xfrm>
            <a:custGeom>
              <a:avLst/>
              <a:gdLst>
                <a:gd name="T0" fmla="*/ 2074 w 2622"/>
                <a:gd name="T1" fmla="*/ 2621 h 2622"/>
                <a:gd name="T2" fmla="*/ 0 w 2622"/>
                <a:gd name="T3" fmla="*/ 556 h 2622"/>
                <a:gd name="T4" fmla="*/ 556 w 2622"/>
                <a:gd name="T5" fmla="*/ 0 h 2622"/>
                <a:gd name="T6" fmla="*/ 2621 w 2622"/>
                <a:gd name="T7" fmla="*/ 2074 h 2622"/>
                <a:gd name="T8" fmla="*/ 2074 w 2622"/>
                <a:gd name="T9" fmla="*/ 2621 h 2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2" h="2622">
                  <a:moveTo>
                    <a:pt x="2074" y="2621"/>
                  </a:moveTo>
                  <a:lnTo>
                    <a:pt x="0" y="556"/>
                  </a:lnTo>
                  <a:lnTo>
                    <a:pt x="556" y="0"/>
                  </a:lnTo>
                  <a:lnTo>
                    <a:pt x="2621" y="2074"/>
                  </a:lnTo>
                  <a:lnTo>
                    <a:pt x="2074" y="2621"/>
                  </a:lnTo>
                </a:path>
              </a:pathLst>
            </a:custGeom>
            <a:grpFill/>
            <a:ln>
              <a:solidFill>
                <a:schemeClr val="accent2"/>
              </a:solidFill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7" name="Freeform 8">
              <a:extLst>
                <a:ext uri="{FF2B5EF4-FFF2-40B4-BE49-F238E27FC236}">
                  <a16:creationId xmlns:a16="http://schemas.microsoft.com/office/drawing/2014/main" id="{77BD3DA3-7F78-164B-93D0-B8E96401D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87875" y="3670300"/>
              <a:ext cx="409575" cy="279400"/>
            </a:xfrm>
            <a:custGeom>
              <a:avLst/>
              <a:gdLst>
                <a:gd name="T0" fmla="*/ 1138 w 1139"/>
                <a:gd name="T1" fmla="*/ 775 h 776"/>
                <a:gd name="T2" fmla="*/ 0 w 1139"/>
                <a:gd name="T3" fmla="*/ 775 h 776"/>
                <a:gd name="T4" fmla="*/ 0 w 1139"/>
                <a:gd name="T5" fmla="*/ 0 h 776"/>
                <a:gd name="T6" fmla="*/ 1138 w 1139"/>
                <a:gd name="T7" fmla="*/ 0 h 776"/>
                <a:gd name="T8" fmla="*/ 1138 w 1139"/>
                <a:gd name="T9" fmla="*/ 775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9" h="776">
                  <a:moveTo>
                    <a:pt x="1138" y="775"/>
                  </a:moveTo>
                  <a:lnTo>
                    <a:pt x="0" y="775"/>
                  </a:lnTo>
                  <a:lnTo>
                    <a:pt x="0" y="0"/>
                  </a:lnTo>
                  <a:lnTo>
                    <a:pt x="1138" y="0"/>
                  </a:lnTo>
                  <a:lnTo>
                    <a:pt x="1138" y="775"/>
                  </a:lnTo>
                </a:path>
              </a:pathLst>
            </a:custGeom>
            <a:grpFill/>
            <a:ln>
              <a:solidFill>
                <a:schemeClr val="accent2"/>
              </a:solidFill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8" name="Freeform 9">
              <a:extLst>
                <a:ext uri="{FF2B5EF4-FFF2-40B4-BE49-F238E27FC236}">
                  <a16:creationId xmlns:a16="http://schemas.microsoft.com/office/drawing/2014/main" id="{73F4AA81-92BA-3E4C-9452-ABD718277B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6850" y="1287463"/>
              <a:ext cx="1604963" cy="1265237"/>
            </a:xfrm>
            <a:custGeom>
              <a:avLst/>
              <a:gdLst>
                <a:gd name="T0" fmla="*/ 4456 w 4457"/>
                <a:gd name="T1" fmla="*/ 1756 h 3513"/>
                <a:gd name="T2" fmla="*/ 2691 w 4457"/>
                <a:gd name="T3" fmla="*/ 0 h 3513"/>
                <a:gd name="T4" fmla="*/ 2691 w 4457"/>
                <a:gd name="T5" fmla="*/ 953 h 3513"/>
                <a:gd name="T6" fmla="*/ 0 w 4457"/>
                <a:gd name="T7" fmla="*/ 953 h 3513"/>
                <a:gd name="T8" fmla="*/ 0 w 4457"/>
                <a:gd name="T9" fmla="*/ 2550 h 3513"/>
                <a:gd name="T10" fmla="*/ 2691 w 4457"/>
                <a:gd name="T11" fmla="*/ 2550 h 3513"/>
                <a:gd name="T12" fmla="*/ 2691 w 4457"/>
                <a:gd name="T13" fmla="*/ 3512 h 3513"/>
                <a:gd name="T14" fmla="*/ 4456 w 4457"/>
                <a:gd name="T15" fmla="*/ 1756 h 3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57" h="3513">
                  <a:moveTo>
                    <a:pt x="4456" y="1756"/>
                  </a:moveTo>
                  <a:lnTo>
                    <a:pt x="2691" y="0"/>
                  </a:lnTo>
                  <a:lnTo>
                    <a:pt x="2691" y="953"/>
                  </a:lnTo>
                  <a:lnTo>
                    <a:pt x="0" y="953"/>
                  </a:lnTo>
                  <a:lnTo>
                    <a:pt x="0" y="2550"/>
                  </a:lnTo>
                  <a:lnTo>
                    <a:pt x="2691" y="2550"/>
                  </a:lnTo>
                  <a:lnTo>
                    <a:pt x="2691" y="3512"/>
                  </a:lnTo>
                  <a:lnTo>
                    <a:pt x="4456" y="1756"/>
                  </a:lnTo>
                </a:path>
              </a:pathLst>
            </a:custGeom>
            <a:grpFill/>
            <a:ln>
              <a:solidFill>
                <a:schemeClr val="accent2"/>
              </a:solidFill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9" name="Freeform 10">
              <a:extLst>
                <a:ext uri="{FF2B5EF4-FFF2-40B4-BE49-F238E27FC236}">
                  <a16:creationId xmlns:a16="http://schemas.microsoft.com/office/drawing/2014/main" id="{AEB90509-C181-4043-A03D-09F69BBBED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6850" y="5086350"/>
              <a:ext cx="1604963" cy="1265238"/>
            </a:xfrm>
            <a:custGeom>
              <a:avLst/>
              <a:gdLst>
                <a:gd name="T0" fmla="*/ 4456 w 4457"/>
                <a:gd name="T1" fmla="*/ 1756 h 3513"/>
                <a:gd name="T2" fmla="*/ 2691 w 4457"/>
                <a:gd name="T3" fmla="*/ 0 h 3513"/>
                <a:gd name="T4" fmla="*/ 2691 w 4457"/>
                <a:gd name="T5" fmla="*/ 953 h 3513"/>
                <a:gd name="T6" fmla="*/ 0 w 4457"/>
                <a:gd name="T7" fmla="*/ 953 h 3513"/>
                <a:gd name="T8" fmla="*/ 0 w 4457"/>
                <a:gd name="T9" fmla="*/ 2550 h 3513"/>
                <a:gd name="T10" fmla="*/ 2691 w 4457"/>
                <a:gd name="T11" fmla="*/ 2550 h 3513"/>
                <a:gd name="T12" fmla="*/ 2691 w 4457"/>
                <a:gd name="T13" fmla="*/ 3512 h 3513"/>
                <a:gd name="T14" fmla="*/ 4456 w 4457"/>
                <a:gd name="T15" fmla="*/ 1756 h 3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57" h="3513">
                  <a:moveTo>
                    <a:pt x="4456" y="1756"/>
                  </a:moveTo>
                  <a:lnTo>
                    <a:pt x="2691" y="0"/>
                  </a:lnTo>
                  <a:lnTo>
                    <a:pt x="2691" y="953"/>
                  </a:lnTo>
                  <a:lnTo>
                    <a:pt x="0" y="953"/>
                  </a:lnTo>
                  <a:lnTo>
                    <a:pt x="0" y="2550"/>
                  </a:lnTo>
                  <a:lnTo>
                    <a:pt x="2691" y="2550"/>
                  </a:lnTo>
                  <a:lnTo>
                    <a:pt x="2691" y="3512"/>
                  </a:lnTo>
                  <a:lnTo>
                    <a:pt x="4456" y="1756"/>
                  </a:lnTo>
                </a:path>
              </a:pathLst>
            </a:custGeom>
            <a:grpFill/>
            <a:ln>
              <a:solidFill>
                <a:schemeClr val="accent2"/>
              </a:solidFill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0" name="Freeform 11">
              <a:extLst>
                <a:ext uri="{FF2B5EF4-FFF2-40B4-BE49-F238E27FC236}">
                  <a16:creationId xmlns:a16="http://schemas.microsoft.com/office/drawing/2014/main" id="{CD2253A1-DAAA-234E-B295-5757FDF6E0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6850" y="3203575"/>
              <a:ext cx="1604963" cy="1263650"/>
            </a:xfrm>
            <a:custGeom>
              <a:avLst/>
              <a:gdLst>
                <a:gd name="T0" fmla="*/ 4456 w 4457"/>
                <a:gd name="T1" fmla="*/ 1755 h 3512"/>
                <a:gd name="T2" fmla="*/ 2691 w 4457"/>
                <a:gd name="T3" fmla="*/ 0 h 3512"/>
                <a:gd name="T4" fmla="*/ 2691 w 4457"/>
                <a:gd name="T5" fmla="*/ 953 h 3512"/>
                <a:gd name="T6" fmla="*/ 0 w 4457"/>
                <a:gd name="T7" fmla="*/ 953 h 3512"/>
                <a:gd name="T8" fmla="*/ 0 w 4457"/>
                <a:gd name="T9" fmla="*/ 2549 h 3512"/>
                <a:gd name="T10" fmla="*/ 2691 w 4457"/>
                <a:gd name="T11" fmla="*/ 2549 h 3512"/>
                <a:gd name="T12" fmla="*/ 2691 w 4457"/>
                <a:gd name="T13" fmla="*/ 3511 h 3512"/>
                <a:gd name="T14" fmla="*/ 4456 w 4457"/>
                <a:gd name="T15" fmla="*/ 1755 h 3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57" h="3512">
                  <a:moveTo>
                    <a:pt x="4456" y="1755"/>
                  </a:moveTo>
                  <a:lnTo>
                    <a:pt x="2691" y="0"/>
                  </a:lnTo>
                  <a:lnTo>
                    <a:pt x="2691" y="953"/>
                  </a:lnTo>
                  <a:lnTo>
                    <a:pt x="0" y="953"/>
                  </a:lnTo>
                  <a:lnTo>
                    <a:pt x="0" y="2549"/>
                  </a:lnTo>
                  <a:lnTo>
                    <a:pt x="2691" y="2549"/>
                  </a:lnTo>
                  <a:lnTo>
                    <a:pt x="2691" y="3511"/>
                  </a:lnTo>
                  <a:lnTo>
                    <a:pt x="4456" y="1755"/>
                  </a:lnTo>
                </a:path>
              </a:pathLst>
            </a:custGeom>
            <a:grpFill/>
            <a:ln>
              <a:solidFill>
                <a:schemeClr val="accent2"/>
              </a:solidFill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91" name="Arc 90">
            <a:extLst>
              <a:ext uri="{FF2B5EF4-FFF2-40B4-BE49-F238E27FC236}">
                <a16:creationId xmlns:a16="http://schemas.microsoft.com/office/drawing/2014/main" id="{4ADBA24D-D5D9-864F-B638-E52BCF685DE1}"/>
              </a:ext>
            </a:extLst>
          </p:cNvPr>
          <p:cNvSpPr/>
          <p:nvPr/>
        </p:nvSpPr>
        <p:spPr bwMode="gray">
          <a:xfrm flipH="1">
            <a:off x="2301426" y="4227712"/>
            <a:ext cx="1113645" cy="680506"/>
          </a:xfrm>
          <a:prstGeom prst="arc">
            <a:avLst>
              <a:gd name="adj1" fmla="val 18027284"/>
              <a:gd name="adj2" fmla="val 0"/>
            </a:avLst>
          </a:prstGeom>
          <a:ln w="25400">
            <a:solidFill>
              <a:schemeClr val="accent2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717074"/>
              </a:solidFill>
              <a:effectLst/>
              <a:uLnTx/>
              <a:uFillTx/>
              <a:latin typeface="Metropolis"/>
              <a:ea typeface="+mn-ea"/>
              <a:cs typeface="+mn-cs"/>
            </a:endParaRPr>
          </a:p>
        </p:txBody>
      </p:sp>
      <p:cxnSp>
        <p:nvCxnSpPr>
          <p:cNvPr id="92" name="Straight Connector 91">
            <a:extLst>
              <a:ext uri="{FF2B5EF4-FFF2-40B4-BE49-F238E27FC236}">
                <a16:creationId xmlns:a16="http://schemas.microsoft.com/office/drawing/2014/main" id="{ACFA1953-6242-4043-A75E-D5F2EA26F56B}"/>
              </a:ext>
            </a:extLst>
          </p:cNvPr>
          <p:cNvCxnSpPr/>
          <p:nvPr/>
        </p:nvCxnSpPr>
        <p:spPr bwMode="auto">
          <a:xfrm>
            <a:off x="1354108" y="4587407"/>
            <a:ext cx="1157606" cy="0"/>
          </a:xfrm>
          <a:prstGeom prst="line">
            <a:avLst/>
          </a:prstGeom>
          <a:solidFill>
            <a:srgbClr val="0095D3"/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E9B0F0FA-0403-E447-8AF0-505A9708B944}"/>
              </a:ext>
            </a:extLst>
          </p:cNvPr>
          <p:cNvCxnSpPr/>
          <p:nvPr/>
        </p:nvCxnSpPr>
        <p:spPr bwMode="auto">
          <a:xfrm flipH="1">
            <a:off x="1364133" y="4528344"/>
            <a:ext cx="0" cy="118914"/>
          </a:xfrm>
          <a:prstGeom prst="line">
            <a:avLst/>
          </a:prstGeom>
          <a:solidFill>
            <a:srgbClr val="0095D3"/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6052E174-330F-8C4A-920C-04DCCC47630B}"/>
              </a:ext>
            </a:extLst>
          </p:cNvPr>
          <p:cNvCxnSpPr/>
          <p:nvPr/>
        </p:nvCxnSpPr>
        <p:spPr bwMode="auto">
          <a:xfrm flipH="1">
            <a:off x="2507902" y="4547063"/>
            <a:ext cx="0" cy="118914"/>
          </a:xfrm>
          <a:prstGeom prst="line">
            <a:avLst/>
          </a:prstGeom>
          <a:solidFill>
            <a:srgbClr val="0095D3"/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6352286A-7292-5F4A-BC51-9E8B5CA8DBBD}"/>
              </a:ext>
            </a:extLst>
          </p:cNvPr>
          <p:cNvCxnSpPr>
            <a:cxnSpLocks/>
            <a:endCxn id="74" idx="0"/>
          </p:cNvCxnSpPr>
          <p:nvPr/>
        </p:nvCxnSpPr>
        <p:spPr bwMode="auto">
          <a:xfrm flipH="1">
            <a:off x="1737242" y="4587407"/>
            <a:ext cx="3748" cy="521221"/>
          </a:xfrm>
          <a:prstGeom prst="line">
            <a:avLst/>
          </a:prstGeom>
          <a:solidFill>
            <a:srgbClr val="0095D3"/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96" name="TextBox 95">
            <a:extLst>
              <a:ext uri="{FF2B5EF4-FFF2-40B4-BE49-F238E27FC236}">
                <a16:creationId xmlns:a16="http://schemas.microsoft.com/office/drawing/2014/main" id="{E325EB03-F7CA-9841-90F5-EF899BB3FCD5}"/>
              </a:ext>
            </a:extLst>
          </p:cNvPr>
          <p:cNvSpPr txBox="1"/>
          <p:nvPr/>
        </p:nvSpPr>
        <p:spPr>
          <a:xfrm>
            <a:off x="182530" y="4477393"/>
            <a:ext cx="1136530" cy="369332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200" b="1" dirty="0"/>
              <a:t>Overlay or Vlan</a:t>
            </a:r>
          </a:p>
          <a:p>
            <a:pPr algn="l"/>
            <a:r>
              <a:rPr lang="en-US" sz="1200" b="1" dirty="0"/>
              <a:t>Segment </a:t>
            </a: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93A0D1B8-E10D-9F4A-BE37-7524880A19F9}"/>
              </a:ext>
            </a:extLst>
          </p:cNvPr>
          <p:cNvSpPr/>
          <p:nvPr/>
        </p:nvSpPr>
        <p:spPr>
          <a:xfrm>
            <a:off x="1876433" y="4195992"/>
            <a:ext cx="42511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b="1" dirty="0">
                <a:solidFill>
                  <a:schemeClr val="tx2"/>
                </a:solidFill>
                <a:latin typeface="Metropolis" pitchFamily="2" charset="77"/>
              </a:rPr>
              <a:t>SI-1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792E591A-0FCA-F843-8770-49D285E5F781}"/>
              </a:ext>
            </a:extLst>
          </p:cNvPr>
          <p:cNvSpPr txBox="1"/>
          <p:nvPr/>
        </p:nvSpPr>
        <p:spPr>
          <a:xfrm>
            <a:off x="2103341" y="5564990"/>
            <a:ext cx="637995" cy="369332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200" b="1" dirty="0"/>
              <a:t>  Tier-1 </a:t>
            </a:r>
          </a:p>
          <a:p>
            <a:pPr algn="l"/>
            <a:r>
              <a:rPr lang="en-US" sz="1200" b="1" dirty="0"/>
              <a:t>Gateway</a:t>
            </a:r>
          </a:p>
        </p:txBody>
      </p:sp>
      <p:cxnSp>
        <p:nvCxnSpPr>
          <p:cNvPr id="99" name="Straight Connector 98">
            <a:extLst>
              <a:ext uri="{FF2B5EF4-FFF2-40B4-BE49-F238E27FC236}">
                <a16:creationId xmlns:a16="http://schemas.microsoft.com/office/drawing/2014/main" id="{A01D177C-76EC-5A49-B036-216391CC741B}"/>
              </a:ext>
            </a:extLst>
          </p:cNvPr>
          <p:cNvCxnSpPr>
            <a:cxnSpLocks/>
          </p:cNvCxnSpPr>
          <p:nvPr/>
        </p:nvCxnSpPr>
        <p:spPr bwMode="auto">
          <a:xfrm>
            <a:off x="2602810" y="2531765"/>
            <a:ext cx="4136804" cy="0"/>
          </a:xfrm>
          <a:prstGeom prst="line">
            <a:avLst/>
          </a:prstGeom>
          <a:solidFill>
            <a:srgbClr val="0095D3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67499C04-EADB-1A43-B03E-8E264E0D2E85}"/>
              </a:ext>
            </a:extLst>
          </p:cNvPr>
          <p:cNvGrpSpPr/>
          <p:nvPr/>
        </p:nvGrpSpPr>
        <p:grpSpPr>
          <a:xfrm>
            <a:off x="5140498" y="2849190"/>
            <a:ext cx="779849" cy="777240"/>
            <a:chOff x="7736620" y="7009631"/>
            <a:chExt cx="4501800" cy="4503600"/>
          </a:xfrm>
          <a:solidFill>
            <a:schemeClr val="accent2"/>
          </a:solidFill>
        </p:grpSpPr>
        <p:sp>
          <p:nvSpPr>
            <p:cNvPr id="101" name="Freeform: Shape 1">
              <a:extLst>
                <a:ext uri="{FF2B5EF4-FFF2-40B4-BE49-F238E27FC236}">
                  <a16:creationId xmlns:a16="http://schemas.microsoft.com/office/drawing/2014/main" id="{9EBE73FC-9EEC-B443-AEF5-9A3F24A17005}"/>
                </a:ext>
              </a:extLst>
            </p:cNvPr>
            <p:cNvSpPr/>
            <p:nvPr/>
          </p:nvSpPr>
          <p:spPr>
            <a:xfrm>
              <a:off x="7736620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solidFill>
                <a:schemeClr val="accent2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03" name="Freeform: Shape 2">
              <a:extLst>
                <a:ext uri="{FF2B5EF4-FFF2-40B4-BE49-F238E27FC236}">
                  <a16:creationId xmlns:a16="http://schemas.microsoft.com/office/drawing/2014/main" id="{B01828D7-E665-A543-9575-E62CFC9D0515}"/>
                </a:ext>
              </a:extLst>
            </p:cNvPr>
            <p:cNvSpPr/>
            <p:nvPr/>
          </p:nvSpPr>
          <p:spPr>
            <a:xfrm>
              <a:off x="9530500" y="753127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solidFill>
                <a:schemeClr val="accent2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04" name="Freeform: Shape 3">
              <a:extLst>
                <a:ext uri="{FF2B5EF4-FFF2-40B4-BE49-F238E27FC236}">
                  <a16:creationId xmlns:a16="http://schemas.microsoft.com/office/drawing/2014/main" id="{54C45BEA-3641-EC4B-8601-66AFC7A41854}"/>
                </a:ext>
              </a:extLst>
            </p:cNvPr>
            <p:cNvSpPr/>
            <p:nvPr/>
          </p:nvSpPr>
          <p:spPr>
            <a:xfrm>
              <a:off x="9530500" y="965311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solidFill>
                <a:schemeClr val="accent2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05" name="Freeform: Shape 4">
              <a:extLst>
                <a:ext uri="{FF2B5EF4-FFF2-40B4-BE49-F238E27FC236}">
                  <a16:creationId xmlns:a16="http://schemas.microsoft.com/office/drawing/2014/main" id="{617A79FA-0214-1740-92D8-C151B26494B2}"/>
                </a:ext>
              </a:extLst>
            </p:cNvPr>
            <p:cNvSpPr/>
            <p:nvPr/>
          </p:nvSpPr>
          <p:spPr>
            <a:xfrm>
              <a:off x="10380099" y="8805312"/>
              <a:ext cx="133668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solidFill>
                <a:schemeClr val="accent2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106" name="Freeform: Shape 5">
              <a:extLst>
                <a:ext uri="{FF2B5EF4-FFF2-40B4-BE49-F238E27FC236}">
                  <a16:creationId xmlns:a16="http://schemas.microsoft.com/office/drawing/2014/main" id="{9783AC4D-D22D-604B-902A-5F6388F94AB1}"/>
                </a:ext>
              </a:extLst>
            </p:cNvPr>
            <p:cNvSpPr/>
            <p:nvPr/>
          </p:nvSpPr>
          <p:spPr>
            <a:xfrm>
              <a:off x="8256820" y="8805312"/>
              <a:ext cx="133812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solidFill>
                <a:schemeClr val="accent2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grpSp>
        <p:nvGrpSpPr>
          <p:cNvPr id="107" name="Group 106">
            <a:extLst>
              <a:ext uri="{FF2B5EF4-FFF2-40B4-BE49-F238E27FC236}">
                <a16:creationId xmlns:a16="http://schemas.microsoft.com/office/drawing/2014/main" id="{98D54E49-5E47-C94D-B6E7-5EADBB832594}"/>
              </a:ext>
            </a:extLst>
          </p:cNvPr>
          <p:cNvGrpSpPr/>
          <p:nvPr/>
        </p:nvGrpSpPr>
        <p:grpSpPr>
          <a:xfrm flipH="1">
            <a:off x="4756408" y="2652652"/>
            <a:ext cx="532632" cy="571314"/>
            <a:chOff x="2560638" y="566738"/>
            <a:chExt cx="6486525" cy="6486525"/>
          </a:xfrm>
          <a:solidFill>
            <a:schemeClr val="accent2"/>
          </a:solidFill>
        </p:grpSpPr>
        <p:sp>
          <p:nvSpPr>
            <p:cNvPr id="108" name="Freeform 1">
              <a:extLst>
                <a:ext uri="{FF2B5EF4-FFF2-40B4-BE49-F238E27FC236}">
                  <a16:creationId xmlns:a16="http://schemas.microsoft.com/office/drawing/2014/main" id="{7902735B-124A-D94F-9CD7-065DBD5412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0638" y="566738"/>
              <a:ext cx="6486525" cy="6486525"/>
            </a:xfrm>
            <a:custGeom>
              <a:avLst/>
              <a:gdLst>
                <a:gd name="T0" fmla="*/ 18017 w 18018"/>
                <a:gd name="T1" fmla="*/ 18017 h 18018"/>
                <a:gd name="T2" fmla="*/ 5832 w 18018"/>
                <a:gd name="T3" fmla="*/ 18017 h 18018"/>
                <a:gd name="T4" fmla="*/ 0 w 18018"/>
                <a:gd name="T5" fmla="*/ 11893 h 18018"/>
                <a:gd name="T6" fmla="*/ 0 w 18018"/>
                <a:gd name="T7" fmla="*/ 6212 h 18018"/>
                <a:gd name="T8" fmla="*/ 5621 w 18018"/>
                <a:gd name="T9" fmla="*/ 0 h 18018"/>
                <a:gd name="T10" fmla="*/ 18017 w 18018"/>
                <a:gd name="T11" fmla="*/ 0 h 18018"/>
                <a:gd name="T12" fmla="*/ 18017 w 18018"/>
                <a:gd name="T13" fmla="*/ 18017 h 18018"/>
                <a:gd name="T14" fmla="*/ 6141 w 18018"/>
                <a:gd name="T15" fmla="*/ 17293 h 18018"/>
                <a:gd name="T16" fmla="*/ 17293 w 18018"/>
                <a:gd name="T17" fmla="*/ 17293 h 18018"/>
                <a:gd name="T18" fmla="*/ 17293 w 18018"/>
                <a:gd name="T19" fmla="*/ 724 h 18018"/>
                <a:gd name="T20" fmla="*/ 5938 w 18018"/>
                <a:gd name="T21" fmla="*/ 724 h 18018"/>
                <a:gd name="T22" fmla="*/ 724 w 18018"/>
                <a:gd name="T23" fmla="*/ 6485 h 18018"/>
                <a:gd name="T24" fmla="*/ 724 w 18018"/>
                <a:gd name="T25" fmla="*/ 11602 h 18018"/>
                <a:gd name="T26" fmla="*/ 6141 w 18018"/>
                <a:gd name="T27" fmla="*/ 17293 h 180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018" h="18018">
                  <a:moveTo>
                    <a:pt x="18017" y="18017"/>
                  </a:moveTo>
                  <a:lnTo>
                    <a:pt x="5832" y="18017"/>
                  </a:lnTo>
                  <a:lnTo>
                    <a:pt x="0" y="11893"/>
                  </a:lnTo>
                  <a:lnTo>
                    <a:pt x="0" y="6212"/>
                  </a:lnTo>
                  <a:lnTo>
                    <a:pt x="5621" y="0"/>
                  </a:lnTo>
                  <a:lnTo>
                    <a:pt x="18017" y="0"/>
                  </a:lnTo>
                  <a:lnTo>
                    <a:pt x="18017" y="18017"/>
                  </a:lnTo>
                  <a:close/>
                  <a:moveTo>
                    <a:pt x="6141" y="17293"/>
                  </a:moveTo>
                  <a:lnTo>
                    <a:pt x="17293" y="17293"/>
                  </a:lnTo>
                  <a:lnTo>
                    <a:pt x="17293" y="724"/>
                  </a:lnTo>
                  <a:lnTo>
                    <a:pt x="5938" y="724"/>
                  </a:lnTo>
                  <a:lnTo>
                    <a:pt x="724" y="6485"/>
                  </a:lnTo>
                  <a:lnTo>
                    <a:pt x="724" y="11602"/>
                  </a:lnTo>
                  <a:lnTo>
                    <a:pt x="6141" y="17293"/>
                  </a:lnTo>
                  <a:close/>
                </a:path>
              </a:pathLst>
            </a:custGeom>
            <a:grpFill/>
            <a:ln>
              <a:solidFill>
                <a:schemeClr val="accent2"/>
              </a:solidFill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9" name="Freeform 2">
              <a:extLst>
                <a:ext uri="{FF2B5EF4-FFF2-40B4-BE49-F238E27FC236}">
                  <a16:creationId xmlns:a16="http://schemas.microsoft.com/office/drawing/2014/main" id="{E195EE90-0E6A-0843-9549-25D642B138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8100" y="5159375"/>
              <a:ext cx="1003300" cy="1008063"/>
            </a:xfrm>
            <a:custGeom>
              <a:avLst/>
              <a:gdLst>
                <a:gd name="T0" fmla="*/ 2381 w 2788"/>
                <a:gd name="T1" fmla="*/ 415 h 2798"/>
                <a:gd name="T2" fmla="*/ 2558 w 2788"/>
                <a:gd name="T3" fmla="*/ 635 h 2798"/>
                <a:gd name="T4" fmla="*/ 2690 w 2788"/>
                <a:gd name="T5" fmla="*/ 874 h 2798"/>
                <a:gd name="T6" fmla="*/ 2761 w 2788"/>
                <a:gd name="T7" fmla="*/ 1130 h 2798"/>
                <a:gd name="T8" fmla="*/ 2787 w 2788"/>
                <a:gd name="T9" fmla="*/ 1403 h 2798"/>
                <a:gd name="T10" fmla="*/ 2761 w 2788"/>
                <a:gd name="T11" fmla="*/ 1668 h 2798"/>
                <a:gd name="T12" fmla="*/ 2690 w 2788"/>
                <a:gd name="T13" fmla="*/ 1924 h 2798"/>
                <a:gd name="T14" fmla="*/ 2558 w 2788"/>
                <a:gd name="T15" fmla="*/ 2171 h 2798"/>
                <a:gd name="T16" fmla="*/ 2381 w 2788"/>
                <a:gd name="T17" fmla="*/ 2391 h 2798"/>
                <a:gd name="T18" fmla="*/ 2276 w 2788"/>
                <a:gd name="T19" fmla="*/ 2480 h 2798"/>
                <a:gd name="T20" fmla="*/ 2046 w 2788"/>
                <a:gd name="T21" fmla="*/ 2638 h 2798"/>
                <a:gd name="T22" fmla="*/ 1791 w 2788"/>
                <a:gd name="T23" fmla="*/ 2735 h 2798"/>
                <a:gd name="T24" fmla="*/ 1527 w 2788"/>
                <a:gd name="T25" fmla="*/ 2788 h 2798"/>
                <a:gd name="T26" fmla="*/ 1262 w 2788"/>
                <a:gd name="T27" fmla="*/ 2788 h 2798"/>
                <a:gd name="T28" fmla="*/ 997 w 2788"/>
                <a:gd name="T29" fmla="*/ 2735 h 2798"/>
                <a:gd name="T30" fmla="*/ 741 w 2788"/>
                <a:gd name="T31" fmla="*/ 2638 h 2798"/>
                <a:gd name="T32" fmla="*/ 512 w 2788"/>
                <a:gd name="T33" fmla="*/ 2480 h 2798"/>
                <a:gd name="T34" fmla="*/ 406 w 2788"/>
                <a:gd name="T35" fmla="*/ 2391 h 2798"/>
                <a:gd name="T36" fmla="*/ 229 w 2788"/>
                <a:gd name="T37" fmla="*/ 2171 h 2798"/>
                <a:gd name="T38" fmla="*/ 97 w 2788"/>
                <a:gd name="T39" fmla="*/ 1924 h 2798"/>
                <a:gd name="T40" fmla="*/ 27 w 2788"/>
                <a:gd name="T41" fmla="*/ 1668 h 2798"/>
                <a:gd name="T42" fmla="*/ 0 w 2788"/>
                <a:gd name="T43" fmla="*/ 1403 h 2798"/>
                <a:gd name="T44" fmla="*/ 27 w 2788"/>
                <a:gd name="T45" fmla="*/ 1130 h 2798"/>
                <a:gd name="T46" fmla="*/ 97 w 2788"/>
                <a:gd name="T47" fmla="*/ 874 h 2798"/>
                <a:gd name="T48" fmla="*/ 229 w 2788"/>
                <a:gd name="T49" fmla="*/ 635 h 2798"/>
                <a:gd name="T50" fmla="*/ 406 w 2788"/>
                <a:gd name="T51" fmla="*/ 415 h 2798"/>
                <a:gd name="T52" fmla="*/ 512 w 2788"/>
                <a:gd name="T53" fmla="*/ 318 h 2798"/>
                <a:gd name="T54" fmla="*/ 741 w 2788"/>
                <a:gd name="T55" fmla="*/ 159 h 2798"/>
                <a:gd name="T56" fmla="*/ 997 w 2788"/>
                <a:gd name="T57" fmla="*/ 62 h 2798"/>
                <a:gd name="T58" fmla="*/ 1262 w 2788"/>
                <a:gd name="T59" fmla="*/ 9 h 2798"/>
                <a:gd name="T60" fmla="*/ 1527 w 2788"/>
                <a:gd name="T61" fmla="*/ 9 h 2798"/>
                <a:gd name="T62" fmla="*/ 1791 w 2788"/>
                <a:gd name="T63" fmla="*/ 62 h 2798"/>
                <a:gd name="T64" fmla="*/ 2046 w 2788"/>
                <a:gd name="T65" fmla="*/ 159 h 2798"/>
                <a:gd name="T66" fmla="*/ 2276 w 2788"/>
                <a:gd name="T67" fmla="*/ 318 h 2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88" h="2798">
                  <a:moveTo>
                    <a:pt x="2381" y="415"/>
                  </a:moveTo>
                  <a:lnTo>
                    <a:pt x="2381" y="415"/>
                  </a:lnTo>
                  <a:lnTo>
                    <a:pt x="2479" y="521"/>
                  </a:lnTo>
                  <a:lnTo>
                    <a:pt x="2558" y="635"/>
                  </a:lnTo>
                  <a:lnTo>
                    <a:pt x="2629" y="750"/>
                  </a:lnTo>
                  <a:lnTo>
                    <a:pt x="2690" y="874"/>
                  </a:lnTo>
                  <a:lnTo>
                    <a:pt x="2734" y="1006"/>
                  </a:lnTo>
                  <a:lnTo>
                    <a:pt x="2761" y="1130"/>
                  </a:lnTo>
                  <a:lnTo>
                    <a:pt x="2787" y="1271"/>
                  </a:lnTo>
                  <a:lnTo>
                    <a:pt x="2787" y="1403"/>
                  </a:lnTo>
                  <a:lnTo>
                    <a:pt x="2787" y="1535"/>
                  </a:lnTo>
                  <a:lnTo>
                    <a:pt x="2761" y="1668"/>
                  </a:lnTo>
                  <a:lnTo>
                    <a:pt x="2734" y="1800"/>
                  </a:lnTo>
                  <a:lnTo>
                    <a:pt x="2690" y="1924"/>
                  </a:lnTo>
                  <a:lnTo>
                    <a:pt x="2629" y="2047"/>
                  </a:lnTo>
                  <a:lnTo>
                    <a:pt x="2558" y="2171"/>
                  </a:lnTo>
                  <a:lnTo>
                    <a:pt x="2479" y="2285"/>
                  </a:lnTo>
                  <a:lnTo>
                    <a:pt x="2381" y="2391"/>
                  </a:lnTo>
                  <a:lnTo>
                    <a:pt x="2381" y="2391"/>
                  </a:lnTo>
                  <a:lnTo>
                    <a:pt x="2276" y="2480"/>
                  </a:lnTo>
                  <a:lnTo>
                    <a:pt x="2161" y="2568"/>
                  </a:lnTo>
                  <a:lnTo>
                    <a:pt x="2046" y="2638"/>
                  </a:lnTo>
                  <a:lnTo>
                    <a:pt x="1923" y="2691"/>
                  </a:lnTo>
                  <a:lnTo>
                    <a:pt x="1791" y="2735"/>
                  </a:lnTo>
                  <a:lnTo>
                    <a:pt x="1659" y="2771"/>
                  </a:lnTo>
                  <a:lnTo>
                    <a:pt x="1527" y="2788"/>
                  </a:lnTo>
                  <a:lnTo>
                    <a:pt x="1394" y="2797"/>
                  </a:lnTo>
                  <a:lnTo>
                    <a:pt x="1262" y="2788"/>
                  </a:lnTo>
                  <a:lnTo>
                    <a:pt x="1130" y="2771"/>
                  </a:lnTo>
                  <a:lnTo>
                    <a:pt x="997" y="2735"/>
                  </a:lnTo>
                  <a:lnTo>
                    <a:pt x="865" y="2691"/>
                  </a:lnTo>
                  <a:lnTo>
                    <a:pt x="741" y="2638"/>
                  </a:lnTo>
                  <a:lnTo>
                    <a:pt x="627" y="2568"/>
                  </a:lnTo>
                  <a:lnTo>
                    <a:pt x="512" y="2480"/>
                  </a:lnTo>
                  <a:lnTo>
                    <a:pt x="406" y="2391"/>
                  </a:lnTo>
                  <a:lnTo>
                    <a:pt x="406" y="2391"/>
                  </a:lnTo>
                  <a:lnTo>
                    <a:pt x="309" y="2285"/>
                  </a:lnTo>
                  <a:lnTo>
                    <a:pt x="229" y="2171"/>
                  </a:lnTo>
                  <a:lnTo>
                    <a:pt x="159" y="2047"/>
                  </a:lnTo>
                  <a:lnTo>
                    <a:pt x="97" y="1924"/>
                  </a:lnTo>
                  <a:lnTo>
                    <a:pt x="53" y="1800"/>
                  </a:lnTo>
                  <a:lnTo>
                    <a:pt x="27" y="1668"/>
                  </a:lnTo>
                  <a:lnTo>
                    <a:pt x="0" y="1535"/>
                  </a:lnTo>
                  <a:lnTo>
                    <a:pt x="0" y="1403"/>
                  </a:lnTo>
                  <a:lnTo>
                    <a:pt x="0" y="1271"/>
                  </a:lnTo>
                  <a:lnTo>
                    <a:pt x="27" y="1130"/>
                  </a:lnTo>
                  <a:lnTo>
                    <a:pt x="53" y="1006"/>
                  </a:lnTo>
                  <a:lnTo>
                    <a:pt x="97" y="874"/>
                  </a:lnTo>
                  <a:lnTo>
                    <a:pt x="159" y="750"/>
                  </a:lnTo>
                  <a:lnTo>
                    <a:pt x="229" y="635"/>
                  </a:lnTo>
                  <a:lnTo>
                    <a:pt x="309" y="521"/>
                  </a:lnTo>
                  <a:lnTo>
                    <a:pt x="406" y="415"/>
                  </a:lnTo>
                  <a:lnTo>
                    <a:pt x="406" y="415"/>
                  </a:lnTo>
                  <a:lnTo>
                    <a:pt x="512" y="318"/>
                  </a:lnTo>
                  <a:lnTo>
                    <a:pt x="627" y="229"/>
                  </a:lnTo>
                  <a:lnTo>
                    <a:pt x="741" y="159"/>
                  </a:lnTo>
                  <a:lnTo>
                    <a:pt x="865" y="106"/>
                  </a:lnTo>
                  <a:lnTo>
                    <a:pt x="997" y="62"/>
                  </a:lnTo>
                  <a:lnTo>
                    <a:pt x="1130" y="27"/>
                  </a:lnTo>
                  <a:lnTo>
                    <a:pt x="1262" y="9"/>
                  </a:lnTo>
                  <a:lnTo>
                    <a:pt x="1394" y="0"/>
                  </a:lnTo>
                  <a:lnTo>
                    <a:pt x="1527" y="9"/>
                  </a:lnTo>
                  <a:lnTo>
                    <a:pt x="1659" y="27"/>
                  </a:lnTo>
                  <a:lnTo>
                    <a:pt x="1791" y="62"/>
                  </a:lnTo>
                  <a:lnTo>
                    <a:pt x="1923" y="106"/>
                  </a:lnTo>
                  <a:lnTo>
                    <a:pt x="2046" y="159"/>
                  </a:lnTo>
                  <a:lnTo>
                    <a:pt x="2161" y="229"/>
                  </a:lnTo>
                  <a:lnTo>
                    <a:pt x="2276" y="318"/>
                  </a:lnTo>
                  <a:lnTo>
                    <a:pt x="2381" y="415"/>
                  </a:lnTo>
                </a:path>
              </a:pathLst>
            </a:custGeom>
            <a:grpFill/>
            <a:ln>
              <a:solidFill>
                <a:schemeClr val="accent2"/>
              </a:solidFill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0" name="Freeform 3">
              <a:extLst>
                <a:ext uri="{FF2B5EF4-FFF2-40B4-BE49-F238E27FC236}">
                  <a16:creationId xmlns:a16="http://schemas.microsoft.com/office/drawing/2014/main" id="{13689BB5-3CE8-924F-8A1C-BE9252D1EA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4450" y="1417638"/>
              <a:ext cx="1003300" cy="1003300"/>
            </a:xfrm>
            <a:custGeom>
              <a:avLst/>
              <a:gdLst>
                <a:gd name="T0" fmla="*/ 2381 w 2788"/>
                <a:gd name="T1" fmla="*/ 406 h 2789"/>
                <a:gd name="T2" fmla="*/ 2558 w 2788"/>
                <a:gd name="T3" fmla="*/ 626 h 2789"/>
                <a:gd name="T4" fmla="*/ 2690 w 2788"/>
                <a:gd name="T5" fmla="*/ 864 h 2789"/>
                <a:gd name="T6" fmla="*/ 2761 w 2788"/>
                <a:gd name="T7" fmla="*/ 1129 h 2789"/>
                <a:gd name="T8" fmla="*/ 2787 w 2788"/>
                <a:gd name="T9" fmla="*/ 1394 h 2789"/>
                <a:gd name="T10" fmla="*/ 2761 w 2788"/>
                <a:gd name="T11" fmla="*/ 1659 h 2789"/>
                <a:gd name="T12" fmla="*/ 2690 w 2788"/>
                <a:gd name="T13" fmla="*/ 1914 h 2789"/>
                <a:gd name="T14" fmla="*/ 2558 w 2788"/>
                <a:gd name="T15" fmla="*/ 2162 h 2789"/>
                <a:gd name="T16" fmla="*/ 2381 w 2788"/>
                <a:gd name="T17" fmla="*/ 2382 h 2789"/>
                <a:gd name="T18" fmla="*/ 2275 w 2788"/>
                <a:gd name="T19" fmla="*/ 2479 h 2789"/>
                <a:gd name="T20" fmla="*/ 2046 w 2788"/>
                <a:gd name="T21" fmla="*/ 2629 h 2789"/>
                <a:gd name="T22" fmla="*/ 1791 w 2788"/>
                <a:gd name="T23" fmla="*/ 2735 h 2789"/>
                <a:gd name="T24" fmla="*/ 1526 w 2788"/>
                <a:gd name="T25" fmla="*/ 2779 h 2789"/>
                <a:gd name="T26" fmla="*/ 1262 w 2788"/>
                <a:gd name="T27" fmla="*/ 2779 h 2789"/>
                <a:gd name="T28" fmla="*/ 997 w 2788"/>
                <a:gd name="T29" fmla="*/ 2735 h 2789"/>
                <a:gd name="T30" fmla="*/ 741 w 2788"/>
                <a:gd name="T31" fmla="*/ 2629 h 2789"/>
                <a:gd name="T32" fmla="*/ 512 w 2788"/>
                <a:gd name="T33" fmla="*/ 2479 h 2789"/>
                <a:gd name="T34" fmla="*/ 406 w 2788"/>
                <a:gd name="T35" fmla="*/ 2382 h 2789"/>
                <a:gd name="T36" fmla="*/ 229 w 2788"/>
                <a:gd name="T37" fmla="*/ 2162 h 2789"/>
                <a:gd name="T38" fmla="*/ 97 w 2788"/>
                <a:gd name="T39" fmla="*/ 1914 h 2789"/>
                <a:gd name="T40" fmla="*/ 26 w 2788"/>
                <a:gd name="T41" fmla="*/ 1659 h 2789"/>
                <a:gd name="T42" fmla="*/ 0 w 2788"/>
                <a:gd name="T43" fmla="*/ 1394 h 2789"/>
                <a:gd name="T44" fmla="*/ 26 w 2788"/>
                <a:gd name="T45" fmla="*/ 1129 h 2789"/>
                <a:gd name="T46" fmla="*/ 97 w 2788"/>
                <a:gd name="T47" fmla="*/ 864 h 2789"/>
                <a:gd name="T48" fmla="*/ 229 w 2788"/>
                <a:gd name="T49" fmla="*/ 626 h 2789"/>
                <a:gd name="T50" fmla="*/ 406 w 2788"/>
                <a:gd name="T51" fmla="*/ 406 h 2789"/>
                <a:gd name="T52" fmla="*/ 512 w 2788"/>
                <a:gd name="T53" fmla="*/ 309 h 2789"/>
                <a:gd name="T54" fmla="*/ 741 w 2788"/>
                <a:gd name="T55" fmla="*/ 159 h 2789"/>
                <a:gd name="T56" fmla="*/ 997 w 2788"/>
                <a:gd name="T57" fmla="*/ 53 h 2789"/>
                <a:gd name="T58" fmla="*/ 1262 w 2788"/>
                <a:gd name="T59" fmla="*/ 0 h 2789"/>
                <a:gd name="T60" fmla="*/ 1526 w 2788"/>
                <a:gd name="T61" fmla="*/ 0 h 2789"/>
                <a:gd name="T62" fmla="*/ 1791 w 2788"/>
                <a:gd name="T63" fmla="*/ 53 h 2789"/>
                <a:gd name="T64" fmla="*/ 2046 w 2788"/>
                <a:gd name="T65" fmla="*/ 159 h 2789"/>
                <a:gd name="T66" fmla="*/ 2275 w 2788"/>
                <a:gd name="T67" fmla="*/ 309 h 27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88" h="2789">
                  <a:moveTo>
                    <a:pt x="2381" y="406"/>
                  </a:moveTo>
                  <a:lnTo>
                    <a:pt x="2381" y="406"/>
                  </a:lnTo>
                  <a:lnTo>
                    <a:pt x="2478" y="512"/>
                  </a:lnTo>
                  <a:lnTo>
                    <a:pt x="2558" y="626"/>
                  </a:lnTo>
                  <a:lnTo>
                    <a:pt x="2628" y="741"/>
                  </a:lnTo>
                  <a:lnTo>
                    <a:pt x="2690" y="864"/>
                  </a:lnTo>
                  <a:lnTo>
                    <a:pt x="2734" y="997"/>
                  </a:lnTo>
                  <a:lnTo>
                    <a:pt x="2761" y="1129"/>
                  </a:lnTo>
                  <a:lnTo>
                    <a:pt x="2787" y="1262"/>
                  </a:lnTo>
                  <a:lnTo>
                    <a:pt x="2787" y="1394"/>
                  </a:lnTo>
                  <a:lnTo>
                    <a:pt x="2787" y="1526"/>
                  </a:lnTo>
                  <a:lnTo>
                    <a:pt x="2761" y="1659"/>
                  </a:lnTo>
                  <a:lnTo>
                    <a:pt x="2734" y="1791"/>
                  </a:lnTo>
                  <a:lnTo>
                    <a:pt x="2690" y="1914"/>
                  </a:lnTo>
                  <a:lnTo>
                    <a:pt x="2628" y="2047"/>
                  </a:lnTo>
                  <a:lnTo>
                    <a:pt x="2558" y="2162"/>
                  </a:lnTo>
                  <a:lnTo>
                    <a:pt x="2478" y="2276"/>
                  </a:lnTo>
                  <a:lnTo>
                    <a:pt x="2381" y="2382"/>
                  </a:lnTo>
                  <a:lnTo>
                    <a:pt x="2381" y="2382"/>
                  </a:lnTo>
                  <a:lnTo>
                    <a:pt x="2275" y="2479"/>
                  </a:lnTo>
                  <a:lnTo>
                    <a:pt x="2161" y="2559"/>
                  </a:lnTo>
                  <a:lnTo>
                    <a:pt x="2046" y="2629"/>
                  </a:lnTo>
                  <a:lnTo>
                    <a:pt x="1922" y="2691"/>
                  </a:lnTo>
                  <a:lnTo>
                    <a:pt x="1791" y="2735"/>
                  </a:lnTo>
                  <a:lnTo>
                    <a:pt x="1659" y="2762"/>
                  </a:lnTo>
                  <a:lnTo>
                    <a:pt x="1526" y="2779"/>
                  </a:lnTo>
                  <a:lnTo>
                    <a:pt x="1394" y="2788"/>
                  </a:lnTo>
                  <a:lnTo>
                    <a:pt x="1262" y="2779"/>
                  </a:lnTo>
                  <a:lnTo>
                    <a:pt x="1129" y="2762"/>
                  </a:lnTo>
                  <a:lnTo>
                    <a:pt x="997" y="2735"/>
                  </a:lnTo>
                  <a:lnTo>
                    <a:pt x="864" y="2691"/>
                  </a:lnTo>
                  <a:lnTo>
                    <a:pt x="741" y="2629"/>
                  </a:lnTo>
                  <a:lnTo>
                    <a:pt x="626" y="2559"/>
                  </a:lnTo>
                  <a:lnTo>
                    <a:pt x="512" y="2479"/>
                  </a:lnTo>
                  <a:lnTo>
                    <a:pt x="406" y="2382"/>
                  </a:lnTo>
                  <a:lnTo>
                    <a:pt x="406" y="2382"/>
                  </a:lnTo>
                  <a:lnTo>
                    <a:pt x="309" y="2276"/>
                  </a:lnTo>
                  <a:lnTo>
                    <a:pt x="229" y="2162"/>
                  </a:lnTo>
                  <a:lnTo>
                    <a:pt x="159" y="2047"/>
                  </a:lnTo>
                  <a:lnTo>
                    <a:pt x="97" y="1914"/>
                  </a:lnTo>
                  <a:lnTo>
                    <a:pt x="53" y="1791"/>
                  </a:lnTo>
                  <a:lnTo>
                    <a:pt x="26" y="1659"/>
                  </a:lnTo>
                  <a:lnTo>
                    <a:pt x="0" y="1526"/>
                  </a:lnTo>
                  <a:lnTo>
                    <a:pt x="0" y="1394"/>
                  </a:lnTo>
                  <a:lnTo>
                    <a:pt x="0" y="1262"/>
                  </a:lnTo>
                  <a:lnTo>
                    <a:pt x="26" y="1129"/>
                  </a:lnTo>
                  <a:lnTo>
                    <a:pt x="53" y="997"/>
                  </a:lnTo>
                  <a:lnTo>
                    <a:pt x="97" y="864"/>
                  </a:lnTo>
                  <a:lnTo>
                    <a:pt x="159" y="741"/>
                  </a:lnTo>
                  <a:lnTo>
                    <a:pt x="229" y="626"/>
                  </a:lnTo>
                  <a:lnTo>
                    <a:pt x="309" y="512"/>
                  </a:lnTo>
                  <a:lnTo>
                    <a:pt x="406" y="406"/>
                  </a:lnTo>
                  <a:lnTo>
                    <a:pt x="406" y="406"/>
                  </a:lnTo>
                  <a:lnTo>
                    <a:pt x="512" y="309"/>
                  </a:lnTo>
                  <a:lnTo>
                    <a:pt x="626" y="229"/>
                  </a:lnTo>
                  <a:lnTo>
                    <a:pt x="741" y="159"/>
                  </a:lnTo>
                  <a:lnTo>
                    <a:pt x="864" y="97"/>
                  </a:lnTo>
                  <a:lnTo>
                    <a:pt x="997" y="53"/>
                  </a:lnTo>
                  <a:lnTo>
                    <a:pt x="1129" y="17"/>
                  </a:lnTo>
                  <a:lnTo>
                    <a:pt x="1262" y="0"/>
                  </a:lnTo>
                  <a:lnTo>
                    <a:pt x="1394" y="0"/>
                  </a:lnTo>
                  <a:lnTo>
                    <a:pt x="1526" y="0"/>
                  </a:lnTo>
                  <a:lnTo>
                    <a:pt x="1659" y="17"/>
                  </a:lnTo>
                  <a:lnTo>
                    <a:pt x="1791" y="53"/>
                  </a:lnTo>
                  <a:lnTo>
                    <a:pt x="1922" y="97"/>
                  </a:lnTo>
                  <a:lnTo>
                    <a:pt x="2046" y="159"/>
                  </a:lnTo>
                  <a:lnTo>
                    <a:pt x="2161" y="229"/>
                  </a:lnTo>
                  <a:lnTo>
                    <a:pt x="2275" y="309"/>
                  </a:lnTo>
                  <a:lnTo>
                    <a:pt x="2381" y="406"/>
                  </a:lnTo>
                </a:path>
              </a:pathLst>
            </a:custGeom>
            <a:grpFill/>
            <a:ln>
              <a:solidFill>
                <a:schemeClr val="accent2"/>
              </a:solidFill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1" name="Freeform 4">
              <a:extLst>
                <a:ext uri="{FF2B5EF4-FFF2-40B4-BE49-F238E27FC236}">
                  <a16:creationId xmlns:a16="http://schemas.microsoft.com/office/drawing/2014/main" id="{1877E7A3-903C-F547-A2C9-4A3255B9D9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24450" y="3308350"/>
              <a:ext cx="1003300" cy="1003300"/>
            </a:xfrm>
            <a:custGeom>
              <a:avLst/>
              <a:gdLst>
                <a:gd name="T0" fmla="*/ 2381 w 2788"/>
                <a:gd name="T1" fmla="*/ 406 h 2788"/>
                <a:gd name="T2" fmla="*/ 2558 w 2788"/>
                <a:gd name="T3" fmla="*/ 626 h 2788"/>
                <a:gd name="T4" fmla="*/ 2690 w 2788"/>
                <a:gd name="T5" fmla="*/ 865 h 2788"/>
                <a:gd name="T6" fmla="*/ 2761 w 2788"/>
                <a:gd name="T7" fmla="*/ 1129 h 2788"/>
                <a:gd name="T8" fmla="*/ 2787 w 2788"/>
                <a:gd name="T9" fmla="*/ 1394 h 2788"/>
                <a:gd name="T10" fmla="*/ 2761 w 2788"/>
                <a:gd name="T11" fmla="*/ 1658 h 2788"/>
                <a:gd name="T12" fmla="*/ 2690 w 2788"/>
                <a:gd name="T13" fmla="*/ 1922 h 2788"/>
                <a:gd name="T14" fmla="*/ 2558 w 2788"/>
                <a:gd name="T15" fmla="*/ 2161 h 2788"/>
                <a:gd name="T16" fmla="*/ 2381 w 2788"/>
                <a:gd name="T17" fmla="*/ 2381 h 2788"/>
                <a:gd name="T18" fmla="*/ 2275 w 2788"/>
                <a:gd name="T19" fmla="*/ 2478 h 2788"/>
                <a:gd name="T20" fmla="*/ 2046 w 2788"/>
                <a:gd name="T21" fmla="*/ 2628 h 2788"/>
                <a:gd name="T22" fmla="*/ 1791 w 2788"/>
                <a:gd name="T23" fmla="*/ 2734 h 2788"/>
                <a:gd name="T24" fmla="*/ 1526 w 2788"/>
                <a:gd name="T25" fmla="*/ 2787 h 2788"/>
                <a:gd name="T26" fmla="*/ 1262 w 2788"/>
                <a:gd name="T27" fmla="*/ 2787 h 2788"/>
                <a:gd name="T28" fmla="*/ 997 w 2788"/>
                <a:gd name="T29" fmla="*/ 2734 h 2788"/>
                <a:gd name="T30" fmla="*/ 741 w 2788"/>
                <a:gd name="T31" fmla="*/ 2628 h 2788"/>
                <a:gd name="T32" fmla="*/ 512 w 2788"/>
                <a:gd name="T33" fmla="*/ 2478 h 2788"/>
                <a:gd name="T34" fmla="*/ 406 w 2788"/>
                <a:gd name="T35" fmla="*/ 2381 h 2788"/>
                <a:gd name="T36" fmla="*/ 229 w 2788"/>
                <a:gd name="T37" fmla="*/ 2161 h 2788"/>
                <a:gd name="T38" fmla="*/ 97 w 2788"/>
                <a:gd name="T39" fmla="*/ 1922 h 2788"/>
                <a:gd name="T40" fmla="*/ 26 w 2788"/>
                <a:gd name="T41" fmla="*/ 1658 h 2788"/>
                <a:gd name="T42" fmla="*/ 0 w 2788"/>
                <a:gd name="T43" fmla="*/ 1394 h 2788"/>
                <a:gd name="T44" fmla="*/ 26 w 2788"/>
                <a:gd name="T45" fmla="*/ 1129 h 2788"/>
                <a:gd name="T46" fmla="*/ 97 w 2788"/>
                <a:gd name="T47" fmla="*/ 865 h 2788"/>
                <a:gd name="T48" fmla="*/ 229 w 2788"/>
                <a:gd name="T49" fmla="*/ 626 h 2788"/>
                <a:gd name="T50" fmla="*/ 406 w 2788"/>
                <a:gd name="T51" fmla="*/ 406 h 2788"/>
                <a:gd name="T52" fmla="*/ 512 w 2788"/>
                <a:gd name="T53" fmla="*/ 309 h 2788"/>
                <a:gd name="T54" fmla="*/ 741 w 2788"/>
                <a:gd name="T55" fmla="*/ 159 h 2788"/>
                <a:gd name="T56" fmla="*/ 997 w 2788"/>
                <a:gd name="T57" fmla="*/ 53 h 2788"/>
                <a:gd name="T58" fmla="*/ 1262 w 2788"/>
                <a:gd name="T59" fmla="*/ 0 h 2788"/>
                <a:gd name="T60" fmla="*/ 1526 w 2788"/>
                <a:gd name="T61" fmla="*/ 0 h 2788"/>
                <a:gd name="T62" fmla="*/ 1791 w 2788"/>
                <a:gd name="T63" fmla="*/ 53 h 2788"/>
                <a:gd name="T64" fmla="*/ 2046 w 2788"/>
                <a:gd name="T65" fmla="*/ 159 h 2788"/>
                <a:gd name="T66" fmla="*/ 2275 w 2788"/>
                <a:gd name="T67" fmla="*/ 309 h 2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88" h="2788">
                  <a:moveTo>
                    <a:pt x="2381" y="406"/>
                  </a:moveTo>
                  <a:lnTo>
                    <a:pt x="2381" y="406"/>
                  </a:lnTo>
                  <a:lnTo>
                    <a:pt x="2478" y="512"/>
                  </a:lnTo>
                  <a:lnTo>
                    <a:pt x="2558" y="626"/>
                  </a:lnTo>
                  <a:lnTo>
                    <a:pt x="2628" y="741"/>
                  </a:lnTo>
                  <a:lnTo>
                    <a:pt x="2690" y="865"/>
                  </a:lnTo>
                  <a:lnTo>
                    <a:pt x="2734" y="997"/>
                  </a:lnTo>
                  <a:lnTo>
                    <a:pt x="2761" y="1129"/>
                  </a:lnTo>
                  <a:lnTo>
                    <a:pt x="2787" y="1262"/>
                  </a:lnTo>
                  <a:lnTo>
                    <a:pt x="2787" y="1394"/>
                  </a:lnTo>
                  <a:lnTo>
                    <a:pt x="2787" y="1525"/>
                  </a:lnTo>
                  <a:lnTo>
                    <a:pt x="2761" y="1658"/>
                  </a:lnTo>
                  <a:lnTo>
                    <a:pt x="2734" y="1790"/>
                  </a:lnTo>
                  <a:lnTo>
                    <a:pt x="2690" y="1922"/>
                  </a:lnTo>
                  <a:lnTo>
                    <a:pt x="2628" y="2046"/>
                  </a:lnTo>
                  <a:lnTo>
                    <a:pt x="2558" y="2161"/>
                  </a:lnTo>
                  <a:lnTo>
                    <a:pt x="2478" y="2275"/>
                  </a:lnTo>
                  <a:lnTo>
                    <a:pt x="2381" y="2381"/>
                  </a:lnTo>
                  <a:lnTo>
                    <a:pt x="2381" y="2381"/>
                  </a:lnTo>
                  <a:lnTo>
                    <a:pt x="2275" y="2478"/>
                  </a:lnTo>
                  <a:lnTo>
                    <a:pt x="2161" y="2558"/>
                  </a:lnTo>
                  <a:lnTo>
                    <a:pt x="2046" y="2628"/>
                  </a:lnTo>
                  <a:lnTo>
                    <a:pt x="1922" y="2690"/>
                  </a:lnTo>
                  <a:lnTo>
                    <a:pt x="1791" y="2734"/>
                  </a:lnTo>
                  <a:lnTo>
                    <a:pt x="1659" y="2761"/>
                  </a:lnTo>
                  <a:lnTo>
                    <a:pt x="1526" y="2787"/>
                  </a:lnTo>
                  <a:lnTo>
                    <a:pt x="1394" y="2787"/>
                  </a:lnTo>
                  <a:lnTo>
                    <a:pt x="1262" y="2787"/>
                  </a:lnTo>
                  <a:lnTo>
                    <a:pt x="1129" y="2761"/>
                  </a:lnTo>
                  <a:lnTo>
                    <a:pt x="997" y="2734"/>
                  </a:lnTo>
                  <a:lnTo>
                    <a:pt x="864" y="2690"/>
                  </a:lnTo>
                  <a:lnTo>
                    <a:pt x="741" y="2628"/>
                  </a:lnTo>
                  <a:lnTo>
                    <a:pt x="626" y="2558"/>
                  </a:lnTo>
                  <a:lnTo>
                    <a:pt x="512" y="2478"/>
                  </a:lnTo>
                  <a:lnTo>
                    <a:pt x="406" y="2381"/>
                  </a:lnTo>
                  <a:lnTo>
                    <a:pt x="406" y="2381"/>
                  </a:lnTo>
                  <a:lnTo>
                    <a:pt x="309" y="2275"/>
                  </a:lnTo>
                  <a:lnTo>
                    <a:pt x="229" y="2161"/>
                  </a:lnTo>
                  <a:lnTo>
                    <a:pt x="159" y="2046"/>
                  </a:lnTo>
                  <a:lnTo>
                    <a:pt x="97" y="1922"/>
                  </a:lnTo>
                  <a:lnTo>
                    <a:pt x="53" y="1790"/>
                  </a:lnTo>
                  <a:lnTo>
                    <a:pt x="26" y="1658"/>
                  </a:lnTo>
                  <a:lnTo>
                    <a:pt x="0" y="1525"/>
                  </a:lnTo>
                  <a:lnTo>
                    <a:pt x="0" y="1394"/>
                  </a:lnTo>
                  <a:lnTo>
                    <a:pt x="0" y="1262"/>
                  </a:lnTo>
                  <a:lnTo>
                    <a:pt x="26" y="1129"/>
                  </a:lnTo>
                  <a:lnTo>
                    <a:pt x="53" y="997"/>
                  </a:lnTo>
                  <a:lnTo>
                    <a:pt x="97" y="865"/>
                  </a:lnTo>
                  <a:lnTo>
                    <a:pt x="159" y="741"/>
                  </a:lnTo>
                  <a:lnTo>
                    <a:pt x="229" y="626"/>
                  </a:lnTo>
                  <a:lnTo>
                    <a:pt x="309" y="512"/>
                  </a:lnTo>
                  <a:lnTo>
                    <a:pt x="406" y="406"/>
                  </a:lnTo>
                  <a:lnTo>
                    <a:pt x="406" y="406"/>
                  </a:lnTo>
                  <a:lnTo>
                    <a:pt x="512" y="309"/>
                  </a:lnTo>
                  <a:lnTo>
                    <a:pt x="626" y="229"/>
                  </a:lnTo>
                  <a:lnTo>
                    <a:pt x="741" y="159"/>
                  </a:lnTo>
                  <a:lnTo>
                    <a:pt x="864" y="97"/>
                  </a:lnTo>
                  <a:lnTo>
                    <a:pt x="997" y="53"/>
                  </a:lnTo>
                  <a:lnTo>
                    <a:pt x="1129" y="26"/>
                  </a:lnTo>
                  <a:lnTo>
                    <a:pt x="1262" y="0"/>
                  </a:lnTo>
                  <a:lnTo>
                    <a:pt x="1394" y="0"/>
                  </a:lnTo>
                  <a:lnTo>
                    <a:pt x="1526" y="0"/>
                  </a:lnTo>
                  <a:lnTo>
                    <a:pt x="1659" y="26"/>
                  </a:lnTo>
                  <a:lnTo>
                    <a:pt x="1791" y="53"/>
                  </a:lnTo>
                  <a:lnTo>
                    <a:pt x="1922" y="97"/>
                  </a:lnTo>
                  <a:lnTo>
                    <a:pt x="2046" y="159"/>
                  </a:lnTo>
                  <a:lnTo>
                    <a:pt x="2161" y="229"/>
                  </a:lnTo>
                  <a:lnTo>
                    <a:pt x="2275" y="309"/>
                  </a:lnTo>
                  <a:lnTo>
                    <a:pt x="2381" y="406"/>
                  </a:lnTo>
                </a:path>
              </a:pathLst>
            </a:custGeom>
            <a:grpFill/>
            <a:ln>
              <a:solidFill>
                <a:schemeClr val="accent2"/>
              </a:solidFill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2" name="Freeform 5">
              <a:extLst>
                <a:ext uri="{FF2B5EF4-FFF2-40B4-BE49-F238E27FC236}">
                  <a16:creationId xmlns:a16="http://schemas.microsoft.com/office/drawing/2014/main" id="{38A4BD62-E152-914D-B2B4-F6952FE710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2013" y="3308350"/>
              <a:ext cx="1008062" cy="1003300"/>
            </a:xfrm>
            <a:custGeom>
              <a:avLst/>
              <a:gdLst>
                <a:gd name="T0" fmla="*/ 2383 w 2798"/>
                <a:gd name="T1" fmla="*/ 406 h 2788"/>
                <a:gd name="T2" fmla="*/ 2568 w 2798"/>
                <a:gd name="T3" fmla="*/ 626 h 2788"/>
                <a:gd name="T4" fmla="*/ 2692 w 2798"/>
                <a:gd name="T5" fmla="*/ 865 h 2788"/>
                <a:gd name="T6" fmla="*/ 2771 w 2798"/>
                <a:gd name="T7" fmla="*/ 1129 h 2788"/>
                <a:gd name="T8" fmla="*/ 2797 w 2798"/>
                <a:gd name="T9" fmla="*/ 1394 h 2788"/>
                <a:gd name="T10" fmla="*/ 2771 w 2798"/>
                <a:gd name="T11" fmla="*/ 1658 h 2788"/>
                <a:gd name="T12" fmla="*/ 2692 w 2798"/>
                <a:gd name="T13" fmla="*/ 1922 h 2788"/>
                <a:gd name="T14" fmla="*/ 2568 w 2798"/>
                <a:gd name="T15" fmla="*/ 2161 h 2788"/>
                <a:gd name="T16" fmla="*/ 2383 w 2798"/>
                <a:gd name="T17" fmla="*/ 2381 h 2788"/>
                <a:gd name="T18" fmla="*/ 2277 w 2798"/>
                <a:gd name="T19" fmla="*/ 2478 h 2788"/>
                <a:gd name="T20" fmla="*/ 2047 w 2798"/>
                <a:gd name="T21" fmla="*/ 2628 h 2788"/>
                <a:gd name="T22" fmla="*/ 1800 w 2798"/>
                <a:gd name="T23" fmla="*/ 2734 h 2788"/>
                <a:gd name="T24" fmla="*/ 1536 w 2798"/>
                <a:gd name="T25" fmla="*/ 2787 h 2788"/>
                <a:gd name="T26" fmla="*/ 1262 w 2798"/>
                <a:gd name="T27" fmla="*/ 2787 h 2788"/>
                <a:gd name="T28" fmla="*/ 997 w 2798"/>
                <a:gd name="T29" fmla="*/ 2734 h 2788"/>
                <a:gd name="T30" fmla="*/ 750 w 2798"/>
                <a:gd name="T31" fmla="*/ 2628 h 2788"/>
                <a:gd name="T32" fmla="*/ 521 w 2798"/>
                <a:gd name="T33" fmla="*/ 2478 h 2788"/>
                <a:gd name="T34" fmla="*/ 406 w 2798"/>
                <a:gd name="T35" fmla="*/ 2381 h 2788"/>
                <a:gd name="T36" fmla="*/ 230 w 2798"/>
                <a:gd name="T37" fmla="*/ 2161 h 2788"/>
                <a:gd name="T38" fmla="*/ 106 w 2798"/>
                <a:gd name="T39" fmla="*/ 1922 h 2788"/>
                <a:gd name="T40" fmla="*/ 27 w 2798"/>
                <a:gd name="T41" fmla="*/ 1658 h 2788"/>
                <a:gd name="T42" fmla="*/ 0 w 2798"/>
                <a:gd name="T43" fmla="*/ 1394 h 2788"/>
                <a:gd name="T44" fmla="*/ 27 w 2798"/>
                <a:gd name="T45" fmla="*/ 1129 h 2788"/>
                <a:gd name="T46" fmla="*/ 106 w 2798"/>
                <a:gd name="T47" fmla="*/ 865 h 2788"/>
                <a:gd name="T48" fmla="*/ 230 w 2798"/>
                <a:gd name="T49" fmla="*/ 626 h 2788"/>
                <a:gd name="T50" fmla="*/ 406 w 2798"/>
                <a:gd name="T51" fmla="*/ 406 h 2788"/>
                <a:gd name="T52" fmla="*/ 521 w 2798"/>
                <a:gd name="T53" fmla="*/ 309 h 2788"/>
                <a:gd name="T54" fmla="*/ 750 w 2798"/>
                <a:gd name="T55" fmla="*/ 159 h 2788"/>
                <a:gd name="T56" fmla="*/ 997 w 2798"/>
                <a:gd name="T57" fmla="*/ 53 h 2788"/>
                <a:gd name="T58" fmla="*/ 1262 w 2798"/>
                <a:gd name="T59" fmla="*/ 0 h 2788"/>
                <a:gd name="T60" fmla="*/ 1536 w 2798"/>
                <a:gd name="T61" fmla="*/ 0 h 2788"/>
                <a:gd name="T62" fmla="*/ 1800 w 2798"/>
                <a:gd name="T63" fmla="*/ 53 h 2788"/>
                <a:gd name="T64" fmla="*/ 2047 w 2798"/>
                <a:gd name="T65" fmla="*/ 159 h 2788"/>
                <a:gd name="T66" fmla="*/ 2277 w 2798"/>
                <a:gd name="T67" fmla="*/ 309 h 27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98" h="2788">
                  <a:moveTo>
                    <a:pt x="2383" y="406"/>
                  </a:moveTo>
                  <a:lnTo>
                    <a:pt x="2383" y="406"/>
                  </a:lnTo>
                  <a:lnTo>
                    <a:pt x="2480" y="512"/>
                  </a:lnTo>
                  <a:lnTo>
                    <a:pt x="2568" y="626"/>
                  </a:lnTo>
                  <a:lnTo>
                    <a:pt x="2639" y="741"/>
                  </a:lnTo>
                  <a:lnTo>
                    <a:pt x="2692" y="865"/>
                  </a:lnTo>
                  <a:lnTo>
                    <a:pt x="2736" y="997"/>
                  </a:lnTo>
                  <a:lnTo>
                    <a:pt x="2771" y="1129"/>
                  </a:lnTo>
                  <a:lnTo>
                    <a:pt x="2789" y="1262"/>
                  </a:lnTo>
                  <a:lnTo>
                    <a:pt x="2797" y="1394"/>
                  </a:lnTo>
                  <a:lnTo>
                    <a:pt x="2789" y="1525"/>
                  </a:lnTo>
                  <a:lnTo>
                    <a:pt x="2771" y="1658"/>
                  </a:lnTo>
                  <a:lnTo>
                    <a:pt x="2736" y="1790"/>
                  </a:lnTo>
                  <a:lnTo>
                    <a:pt x="2692" y="1922"/>
                  </a:lnTo>
                  <a:lnTo>
                    <a:pt x="2639" y="2046"/>
                  </a:lnTo>
                  <a:lnTo>
                    <a:pt x="2568" y="2161"/>
                  </a:lnTo>
                  <a:lnTo>
                    <a:pt x="2480" y="2275"/>
                  </a:lnTo>
                  <a:lnTo>
                    <a:pt x="2383" y="2381"/>
                  </a:lnTo>
                  <a:lnTo>
                    <a:pt x="2383" y="2381"/>
                  </a:lnTo>
                  <a:lnTo>
                    <a:pt x="2277" y="2478"/>
                  </a:lnTo>
                  <a:lnTo>
                    <a:pt x="2171" y="2558"/>
                  </a:lnTo>
                  <a:lnTo>
                    <a:pt x="2047" y="2628"/>
                  </a:lnTo>
                  <a:lnTo>
                    <a:pt x="1924" y="2690"/>
                  </a:lnTo>
                  <a:lnTo>
                    <a:pt x="1800" y="2734"/>
                  </a:lnTo>
                  <a:lnTo>
                    <a:pt x="1668" y="2761"/>
                  </a:lnTo>
                  <a:lnTo>
                    <a:pt x="1536" y="2787"/>
                  </a:lnTo>
                  <a:lnTo>
                    <a:pt x="1394" y="2787"/>
                  </a:lnTo>
                  <a:lnTo>
                    <a:pt x="1262" y="2787"/>
                  </a:lnTo>
                  <a:lnTo>
                    <a:pt x="1130" y="2761"/>
                  </a:lnTo>
                  <a:lnTo>
                    <a:pt x="997" y="2734"/>
                  </a:lnTo>
                  <a:lnTo>
                    <a:pt x="874" y="2690"/>
                  </a:lnTo>
                  <a:lnTo>
                    <a:pt x="750" y="2628"/>
                  </a:lnTo>
                  <a:lnTo>
                    <a:pt x="627" y="2558"/>
                  </a:lnTo>
                  <a:lnTo>
                    <a:pt x="521" y="2478"/>
                  </a:lnTo>
                  <a:lnTo>
                    <a:pt x="406" y="2381"/>
                  </a:lnTo>
                  <a:lnTo>
                    <a:pt x="406" y="2381"/>
                  </a:lnTo>
                  <a:lnTo>
                    <a:pt x="318" y="2275"/>
                  </a:lnTo>
                  <a:lnTo>
                    <a:pt x="230" y="2161"/>
                  </a:lnTo>
                  <a:lnTo>
                    <a:pt x="159" y="2046"/>
                  </a:lnTo>
                  <a:lnTo>
                    <a:pt x="106" y="1922"/>
                  </a:lnTo>
                  <a:lnTo>
                    <a:pt x="62" y="1790"/>
                  </a:lnTo>
                  <a:lnTo>
                    <a:pt x="27" y="1658"/>
                  </a:lnTo>
                  <a:lnTo>
                    <a:pt x="9" y="1525"/>
                  </a:lnTo>
                  <a:lnTo>
                    <a:pt x="0" y="1394"/>
                  </a:lnTo>
                  <a:lnTo>
                    <a:pt x="9" y="1262"/>
                  </a:lnTo>
                  <a:lnTo>
                    <a:pt x="27" y="1129"/>
                  </a:lnTo>
                  <a:lnTo>
                    <a:pt x="62" y="997"/>
                  </a:lnTo>
                  <a:lnTo>
                    <a:pt x="106" y="865"/>
                  </a:lnTo>
                  <a:lnTo>
                    <a:pt x="159" y="741"/>
                  </a:lnTo>
                  <a:lnTo>
                    <a:pt x="230" y="626"/>
                  </a:lnTo>
                  <a:lnTo>
                    <a:pt x="318" y="512"/>
                  </a:lnTo>
                  <a:lnTo>
                    <a:pt x="406" y="406"/>
                  </a:lnTo>
                  <a:lnTo>
                    <a:pt x="406" y="406"/>
                  </a:lnTo>
                  <a:lnTo>
                    <a:pt x="521" y="309"/>
                  </a:lnTo>
                  <a:lnTo>
                    <a:pt x="627" y="229"/>
                  </a:lnTo>
                  <a:lnTo>
                    <a:pt x="750" y="159"/>
                  </a:lnTo>
                  <a:lnTo>
                    <a:pt x="874" y="97"/>
                  </a:lnTo>
                  <a:lnTo>
                    <a:pt x="997" y="53"/>
                  </a:lnTo>
                  <a:lnTo>
                    <a:pt x="1130" y="26"/>
                  </a:lnTo>
                  <a:lnTo>
                    <a:pt x="1262" y="0"/>
                  </a:lnTo>
                  <a:lnTo>
                    <a:pt x="1394" y="0"/>
                  </a:lnTo>
                  <a:lnTo>
                    <a:pt x="1536" y="0"/>
                  </a:lnTo>
                  <a:lnTo>
                    <a:pt x="1668" y="26"/>
                  </a:lnTo>
                  <a:lnTo>
                    <a:pt x="1800" y="53"/>
                  </a:lnTo>
                  <a:lnTo>
                    <a:pt x="1924" y="97"/>
                  </a:lnTo>
                  <a:lnTo>
                    <a:pt x="2047" y="159"/>
                  </a:lnTo>
                  <a:lnTo>
                    <a:pt x="2171" y="229"/>
                  </a:lnTo>
                  <a:lnTo>
                    <a:pt x="2277" y="309"/>
                  </a:lnTo>
                  <a:lnTo>
                    <a:pt x="2383" y="406"/>
                  </a:lnTo>
                </a:path>
              </a:pathLst>
            </a:custGeom>
            <a:grpFill/>
            <a:ln>
              <a:solidFill>
                <a:schemeClr val="accent2"/>
              </a:solidFill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3" name="Freeform 6">
              <a:extLst>
                <a:ext uri="{FF2B5EF4-FFF2-40B4-BE49-F238E27FC236}">
                  <a16:creationId xmlns:a16="http://schemas.microsoft.com/office/drawing/2014/main" id="{A6FE64B4-237D-6043-AB96-21BA33D6C7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2913" y="2398713"/>
              <a:ext cx="944562" cy="944562"/>
            </a:xfrm>
            <a:custGeom>
              <a:avLst/>
              <a:gdLst>
                <a:gd name="T0" fmla="*/ 556 w 2622"/>
                <a:gd name="T1" fmla="*/ 2621 h 2622"/>
                <a:gd name="T2" fmla="*/ 0 w 2622"/>
                <a:gd name="T3" fmla="*/ 2065 h 2622"/>
                <a:gd name="T4" fmla="*/ 2074 w 2622"/>
                <a:gd name="T5" fmla="*/ 0 h 2622"/>
                <a:gd name="T6" fmla="*/ 2621 w 2622"/>
                <a:gd name="T7" fmla="*/ 547 h 2622"/>
                <a:gd name="T8" fmla="*/ 556 w 2622"/>
                <a:gd name="T9" fmla="*/ 2621 h 2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2" h="2622">
                  <a:moveTo>
                    <a:pt x="556" y="2621"/>
                  </a:moveTo>
                  <a:lnTo>
                    <a:pt x="0" y="2065"/>
                  </a:lnTo>
                  <a:lnTo>
                    <a:pt x="2074" y="0"/>
                  </a:lnTo>
                  <a:lnTo>
                    <a:pt x="2621" y="547"/>
                  </a:lnTo>
                  <a:lnTo>
                    <a:pt x="556" y="2621"/>
                  </a:lnTo>
                </a:path>
              </a:pathLst>
            </a:custGeom>
            <a:grpFill/>
            <a:ln>
              <a:solidFill>
                <a:schemeClr val="accent2"/>
              </a:solidFill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4" name="Freeform 7">
              <a:extLst>
                <a:ext uri="{FF2B5EF4-FFF2-40B4-BE49-F238E27FC236}">
                  <a16:creationId xmlns:a16="http://schemas.microsoft.com/office/drawing/2014/main" id="{65402ECB-0308-954E-86A6-2DC240F476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252913" y="4324350"/>
              <a:ext cx="944562" cy="944563"/>
            </a:xfrm>
            <a:custGeom>
              <a:avLst/>
              <a:gdLst>
                <a:gd name="T0" fmla="*/ 2074 w 2622"/>
                <a:gd name="T1" fmla="*/ 2621 h 2622"/>
                <a:gd name="T2" fmla="*/ 0 w 2622"/>
                <a:gd name="T3" fmla="*/ 556 h 2622"/>
                <a:gd name="T4" fmla="*/ 556 w 2622"/>
                <a:gd name="T5" fmla="*/ 0 h 2622"/>
                <a:gd name="T6" fmla="*/ 2621 w 2622"/>
                <a:gd name="T7" fmla="*/ 2074 h 2622"/>
                <a:gd name="T8" fmla="*/ 2074 w 2622"/>
                <a:gd name="T9" fmla="*/ 2621 h 2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2" h="2622">
                  <a:moveTo>
                    <a:pt x="2074" y="2621"/>
                  </a:moveTo>
                  <a:lnTo>
                    <a:pt x="0" y="556"/>
                  </a:lnTo>
                  <a:lnTo>
                    <a:pt x="556" y="0"/>
                  </a:lnTo>
                  <a:lnTo>
                    <a:pt x="2621" y="2074"/>
                  </a:lnTo>
                  <a:lnTo>
                    <a:pt x="2074" y="2621"/>
                  </a:lnTo>
                </a:path>
              </a:pathLst>
            </a:custGeom>
            <a:grpFill/>
            <a:ln>
              <a:solidFill>
                <a:schemeClr val="accent2"/>
              </a:solidFill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5" name="Freeform 8">
              <a:extLst>
                <a:ext uri="{FF2B5EF4-FFF2-40B4-BE49-F238E27FC236}">
                  <a16:creationId xmlns:a16="http://schemas.microsoft.com/office/drawing/2014/main" id="{8527B372-D0D1-6044-ABA9-27D9BD9F41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87875" y="3670300"/>
              <a:ext cx="409575" cy="279400"/>
            </a:xfrm>
            <a:custGeom>
              <a:avLst/>
              <a:gdLst>
                <a:gd name="T0" fmla="*/ 1138 w 1139"/>
                <a:gd name="T1" fmla="*/ 775 h 776"/>
                <a:gd name="T2" fmla="*/ 0 w 1139"/>
                <a:gd name="T3" fmla="*/ 775 h 776"/>
                <a:gd name="T4" fmla="*/ 0 w 1139"/>
                <a:gd name="T5" fmla="*/ 0 h 776"/>
                <a:gd name="T6" fmla="*/ 1138 w 1139"/>
                <a:gd name="T7" fmla="*/ 0 h 776"/>
                <a:gd name="T8" fmla="*/ 1138 w 1139"/>
                <a:gd name="T9" fmla="*/ 775 h 7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9" h="776">
                  <a:moveTo>
                    <a:pt x="1138" y="775"/>
                  </a:moveTo>
                  <a:lnTo>
                    <a:pt x="0" y="775"/>
                  </a:lnTo>
                  <a:lnTo>
                    <a:pt x="0" y="0"/>
                  </a:lnTo>
                  <a:lnTo>
                    <a:pt x="1138" y="0"/>
                  </a:lnTo>
                  <a:lnTo>
                    <a:pt x="1138" y="775"/>
                  </a:lnTo>
                </a:path>
              </a:pathLst>
            </a:custGeom>
            <a:grpFill/>
            <a:ln>
              <a:solidFill>
                <a:schemeClr val="accent2"/>
              </a:solidFill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6" name="Freeform 9">
              <a:extLst>
                <a:ext uri="{FF2B5EF4-FFF2-40B4-BE49-F238E27FC236}">
                  <a16:creationId xmlns:a16="http://schemas.microsoft.com/office/drawing/2014/main" id="{0DB0FBA3-8CEA-F141-B9AD-6C16EF392D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6850" y="1287463"/>
              <a:ext cx="1604963" cy="1265237"/>
            </a:xfrm>
            <a:custGeom>
              <a:avLst/>
              <a:gdLst>
                <a:gd name="T0" fmla="*/ 4456 w 4457"/>
                <a:gd name="T1" fmla="*/ 1756 h 3513"/>
                <a:gd name="T2" fmla="*/ 2691 w 4457"/>
                <a:gd name="T3" fmla="*/ 0 h 3513"/>
                <a:gd name="T4" fmla="*/ 2691 w 4457"/>
                <a:gd name="T5" fmla="*/ 953 h 3513"/>
                <a:gd name="T6" fmla="*/ 0 w 4457"/>
                <a:gd name="T7" fmla="*/ 953 h 3513"/>
                <a:gd name="T8" fmla="*/ 0 w 4457"/>
                <a:gd name="T9" fmla="*/ 2550 h 3513"/>
                <a:gd name="T10" fmla="*/ 2691 w 4457"/>
                <a:gd name="T11" fmla="*/ 2550 h 3513"/>
                <a:gd name="T12" fmla="*/ 2691 w 4457"/>
                <a:gd name="T13" fmla="*/ 3512 h 3513"/>
                <a:gd name="T14" fmla="*/ 4456 w 4457"/>
                <a:gd name="T15" fmla="*/ 1756 h 3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57" h="3513">
                  <a:moveTo>
                    <a:pt x="4456" y="1756"/>
                  </a:moveTo>
                  <a:lnTo>
                    <a:pt x="2691" y="0"/>
                  </a:lnTo>
                  <a:lnTo>
                    <a:pt x="2691" y="953"/>
                  </a:lnTo>
                  <a:lnTo>
                    <a:pt x="0" y="953"/>
                  </a:lnTo>
                  <a:lnTo>
                    <a:pt x="0" y="2550"/>
                  </a:lnTo>
                  <a:lnTo>
                    <a:pt x="2691" y="2550"/>
                  </a:lnTo>
                  <a:lnTo>
                    <a:pt x="2691" y="3512"/>
                  </a:lnTo>
                  <a:lnTo>
                    <a:pt x="4456" y="1756"/>
                  </a:lnTo>
                </a:path>
              </a:pathLst>
            </a:custGeom>
            <a:grpFill/>
            <a:ln>
              <a:solidFill>
                <a:schemeClr val="accent2"/>
              </a:solidFill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8" name="Freeform 10">
              <a:extLst>
                <a:ext uri="{FF2B5EF4-FFF2-40B4-BE49-F238E27FC236}">
                  <a16:creationId xmlns:a16="http://schemas.microsoft.com/office/drawing/2014/main" id="{B23E8D2F-5DB2-1A4A-9A6E-001B2E3792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6850" y="5086350"/>
              <a:ext cx="1604963" cy="1265238"/>
            </a:xfrm>
            <a:custGeom>
              <a:avLst/>
              <a:gdLst>
                <a:gd name="T0" fmla="*/ 4456 w 4457"/>
                <a:gd name="T1" fmla="*/ 1756 h 3513"/>
                <a:gd name="T2" fmla="*/ 2691 w 4457"/>
                <a:gd name="T3" fmla="*/ 0 h 3513"/>
                <a:gd name="T4" fmla="*/ 2691 w 4457"/>
                <a:gd name="T5" fmla="*/ 953 h 3513"/>
                <a:gd name="T6" fmla="*/ 0 w 4457"/>
                <a:gd name="T7" fmla="*/ 953 h 3513"/>
                <a:gd name="T8" fmla="*/ 0 w 4457"/>
                <a:gd name="T9" fmla="*/ 2550 h 3513"/>
                <a:gd name="T10" fmla="*/ 2691 w 4457"/>
                <a:gd name="T11" fmla="*/ 2550 h 3513"/>
                <a:gd name="T12" fmla="*/ 2691 w 4457"/>
                <a:gd name="T13" fmla="*/ 3512 h 3513"/>
                <a:gd name="T14" fmla="*/ 4456 w 4457"/>
                <a:gd name="T15" fmla="*/ 1756 h 35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57" h="3513">
                  <a:moveTo>
                    <a:pt x="4456" y="1756"/>
                  </a:moveTo>
                  <a:lnTo>
                    <a:pt x="2691" y="0"/>
                  </a:lnTo>
                  <a:lnTo>
                    <a:pt x="2691" y="953"/>
                  </a:lnTo>
                  <a:lnTo>
                    <a:pt x="0" y="953"/>
                  </a:lnTo>
                  <a:lnTo>
                    <a:pt x="0" y="2550"/>
                  </a:lnTo>
                  <a:lnTo>
                    <a:pt x="2691" y="2550"/>
                  </a:lnTo>
                  <a:lnTo>
                    <a:pt x="2691" y="3512"/>
                  </a:lnTo>
                  <a:lnTo>
                    <a:pt x="4456" y="1756"/>
                  </a:lnTo>
                </a:path>
              </a:pathLst>
            </a:custGeom>
            <a:grpFill/>
            <a:ln>
              <a:solidFill>
                <a:schemeClr val="accent2"/>
              </a:solidFill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9" name="Freeform 11">
              <a:extLst>
                <a:ext uri="{FF2B5EF4-FFF2-40B4-BE49-F238E27FC236}">
                  <a16:creationId xmlns:a16="http://schemas.microsoft.com/office/drawing/2014/main" id="{810C6507-8D8D-434A-BBE7-C5F0BF0193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546850" y="3203575"/>
              <a:ext cx="1604963" cy="1263650"/>
            </a:xfrm>
            <a:custGeom>
              <a:avLst/>
              <a:gdLst>
                <a:gd name="T0" fmla="*/ 4456 w 4457"/>
                <a:gd name="T1" fmla="*/ 1755 h 3512"/>
                <a:gd name="T2" fmla="*/ 2691 w 4457"/>
                <a:gd name="T3" fmla="*/ 0 h 3512"/>
                <a:gd name="T4" fmla="*/ 2691 w 4457"/>
                <a:gd name="T5" fmla="*/ 953 h 3512"/>
                <a:gd name="T6" fmla="*/ 0 w 4457"/>
                <a:gd name="T7" fmla="*/ 953 h 3512"/>
                <a:gd name="T8" fmla="*/ 0 w 4457"/>
                <a:gd name="T9" fmla="*/ 2549 h 3512"/>
                <a:gd name="T10" fmla="*/ 2691 w 4457"/>
                <a:gd name="T11" fmla="*/ 2549 h 3512"/>
                <a:gd name="T12" fmla="*/ 2691 w 4457"/>
                <a:gd name="T13" fmla="*/ 3511 h 3512"/>
                <a:gd name="T14" fmla="*/ 4456 w 4457"/>
                <a:gd name="T15" fmla="*/ 1755 h 3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57" h="3512">
                  <a:moveTo>
                    <a:pt x="4456" y="1755"/>
                  </a:moveTo>
                  <a:lnTo>
                    <a:pt x="2691" y="0"/>
                  </a:lnTo>
                  <a:lnTo>
                    <a:pt x="2691" y="953"/>
                  </a:lnTo>
                  <a:lnTo>
                    <a:pt x="0" y="953"/>
                  </a:lnTo>
                  <a:lnTo>
                    <a:pt x="0" y="2549"/>
                  </a:lnTo>
                  <a:lnTo>
                    <a:pt x="2691" y="2549"/>
                  </a:lnTo>
                  <a:lnTo>
                    <a:pt x="2691" y="3511"/>
                  </a:lnTo>
                  <a:lnTo>
                    <a:pt x="4456" y="1755"/>
                  </a:lnTo>
                </a:path>
              </a:pathLst>
            </a:custGeom>
            <a:grpFill/>
            <a:ln>
              <a:solidFill>
                <a:schemeClr val="accent2"/>
              </a:solidFill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20" name="TextBox 119">
            <a:extLst>
              <a:ext uri="{FF2B5EF4-FFF2-40B4-BE49-F238E27FC236}">
                <a16:creationId xmlns:a16="http://schemas.microsoft.com/office/drawing/2014/main" id="{1CA7D07A-C723-ED43-AEE0-E946B435F792}"/>
              </a:ext>
            </a:extLst>
          </p:cNvPr>
          <p:cNvSpPr txBox="1"/>
          <p:nvPr/>
        </p:nvSpPr>
        <p:spPr>
          <a:xfrm>
            <a:off x="5188111" y="3669889"/>
            <a:ext cx="827150" cy="553998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200" b="1" dirty="0"/>
              <a:t>  Tier-1 </a:t>
            </a:r>
          </a:p>
          <a:p>
            <a:pPr algn="l"/>
            <a:r>
              <a:rPr lang="en-US" sz="1200" b="1" dirty="0"/>
              <a:t> Gateway</a:t>
            </a:r>
          </a:p>
          <a:p>
            <a:pPr algn="l"/>
            <a:r>
              <a:rPr lang="en-US" sz="1200" b="1" dirty="0"/>
              <a:t>Standalone</a:t>
            </a:r>
          </a:p>
        </p:txBody>
      </p: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8C0C591F-725B-144B-98A8-9B70E64289A6}"/>
              </a:ext>
            </a:extLst>
          </p:cNvPr>
          <p:cNvCxnSpPr>
            <a:cxnSpLocks/>
            <a:endCxn id="101" idx="0"/>
          </p:cNvCxnSpPr>
          <p:nvPr/>
        </p:nvCxnSpPr>
        <p:spPr bwMode="gray">
          <a:xfrm>
            <a:off x="5522422" y="2528844"/>
            <a:ext cx="8001" cy="320346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TextBox 121">
            <a:extLst>
              <a:ext uri="{FF2B5EF4-FFF2-40B4-BE49-F238E27FC236}">
                <a16:creationId xmlns:a16="http://schemas.microsoft.com/office/drawing/2014/main" id="{85714189-9A8C-6C46-944A-512798E5B1D9}"/>
              </a:ext>
            </a:extLst>
          </p:cNvPr>
          <p:cNvSpPr txBox="1"/>
          <p:nvPr/>
        </p:nvSpPr>
        <p:spPr>
          <a:xfrm>
            <a:off x="1954036" y="1846311"/>
            <a:ext cx="599523" cy="369332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200" b="1" dirty="0"/>
              <a:t>Physical</a:t>
            </a:r>
          </a:p>
          <a:p>
            <a:pPr algn="l"/>
            <a:r>
              <a:rPr lang="en-US" sz="1200" b="1" dirty="0"/>
              <a:t>Router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10694A5E-F586-344F-AFA1-980F7F5F85A4}"/>
              </a:ext>
            </a:extLst>
          </p:cNvPr>
          <p:cNvSpPr txBox="1"/>
          <p:nvPr/>
        </p:nvSpPr>
        <p:spPr>
          <a:xfrm>
            <a:off x="3819542" y="2331306"/>
            <a:ext cx="1143265" cy="184666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sz="1200" b="1" dirty="0"/>
              <a:t>Vlan Segment </a:t>
            </a:r>
          </a:p>
        </p:txBody>
      </p:sp>
      <p:cxnSp>
        <p:nvCxnSpPr>
          <p:cNvPr id="125" name="Straight Connector 124">
            <a:extLst>
              <a:ext uri="{FF2B5EF4-FFF2-40B4-BE49-F238E27FC236}">
                <a16:creationId xmlns:a16="http://schemas.microsoft.com/office/drawing/2014/main" id="{BBEF1727-5C72-B74F-BDD6-939C456D99B4}"/>
              </a:ext>
            </a:extLst>
          </p:cNvPr>
          <p:cNvCxnSpPr/>
          <p:nvPr/>
        </p:nvCxnSpPr>
        <p:spPr bwMode="auto">
          <a:xfrm flipH="1">
            <a:off x="6588539" y="2524632"/>
            <a:ext cx="733" cy="397076"/>
          </a:xfrm>
          <a:prstGeom prst="line">
            <a:avLst/>
          </a:prstGeom>
          <a:solidFill>
            <a:srgbClr val="0095D3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7" name="TextBox 126">
            <a:extLst>
              <a:ext uri="{FF2B5EF4-FFF2-40B4-BE49-F238E27FC236}">
                <a16:creationId xmlns:a16="http://schemas.microsoft.com/office/drawing/2014/main" id="{24C5D1CD-DAAF-5D46-8188-E36AFF77D0DC}"/>
              </a:ext>
            </a:extLst>
          </p:cNvPr>
          <p:cNvSpPr txBox="1"/>
          <p:nvPr/>
        </p:nvSpPr>
        <p:spPr>
          <a:xfrm>
            <a:off x="6196409" y="3414300"/>
            <a:ext cx="806087" cy="307777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000" dirty="0" err="1"/>
              <a:t>Baremetal</a:t>
            </a:r>
            <a:r>
              <a:rPr lang="en-US" sz="1000" dirty="0"/>
              <a:t> Servers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A4F70FA4-425F-7D43-9DB8-EDB4000E886D}"/>
              </a:ext>
            </a:extLst>
          </p:cNvPr>
          <p:cNvSpPr txBox="1"/>
          <p:nvPr/>
        </p:nvSpPr>
        <p:spPr>
          <a:xfrm>
            <a:off x="3370491" y="3050726"/>
            <a:ext cx="806087" cy="315471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1050" b="1" dirty="0"/>
              <a:t>Tier-0</a:t>
            </a:r>
            <a:r>
              <a:rPr lang="en-US" sz="1000" b="1" dirty="0"/>
              <a:t> Gateway</a:t>
            </a:r>
          </a:p>
        </p:txBody>
      </p:sp>
    </p:spTree>
    <p:extLst>
      <p:ext uri="{BB962C8B-B14F-4D97-AF65-F5344CB8AC3E}">
        <p14:creationId xmlns:p14="http://schemas.microsoft.com/office/powerpoint/2010/main" val="4091017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F781E58-8278-C84F-8106-BFDC7C78B9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25424" y="811830"/>
            <a:ext cx="6238416" cy="5596225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567CD349-E8FA-4C59-823E-07107AE43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Service Interface Topology	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9B6555F-1EAF-4F7A-8578-4612F0A9F50E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Interconnect Tier1 gateways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DB403A4-D178-444A-AE5E-CB7EE7E8A52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06937" y="1600200"/>
            <a:ext cx="3781887" cy="4572000"/>
          </a:xfrm>
        </p:spPr>
        <p:txBody>
          <a:bodyPr/>
          <a:lstStyle/>
          <a:p>
            <a:r>
              <a:rPr lang="en-US" sz="1200" dirty="0"/>
              <a:t>Service interface can be used to connect 2 Tier1 gateway together.</a:t>
            </a:r>
          </a:p>
          <a:p>
            <a:r>
              <a:rPr lang="en-US" sz="1200" dirty="0"/>
              <a:t>A service interface is used on the Org VDC Tier1</a:t>
            </a:r>
          </a:p>
          <a:p>
            <a:r>
              <a:rPr lang="en-US" sz="1200" dirty="0"/>
              <a:t>A Linked Segment is used on the </a:t>
            </a:r>
            <a:r>
              <a:rPr lang="en-US" sz="1200" dirty="0" err="1"/>
              <a:t>vApp</a:t>
            </a:r>
            <a:r>
              <a:rPr lang="en-US" sz="1200" dirty="0"/>
              <a:t> Tier1</a:t>
            </a:r>
          </a:p>
          <a:p>
            <a:r>
              <a:rPr lang="en-US" sz="1200" dirty="0"/>
              <a:t>Static routing must be configured manually on both Tier1 gateways: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accent1"/>
                </a:solidFill>
              </a:rPr>
              <a:t>Org VDC Tier1 </a:t>
            </a:r>
            <a:r>
              <a:rPr lang="en-US" sz="1200" dirty="0"/>
              <a:t>should have static routes for the </a:t>
            </a:r>
            <a:r>
              <a:rPr lang="en-US" sz="1200" dirty="0" err="1"/>
              <a:t>vApp</a:t>
            </a:r>
            <a:r>
              <a:rPr lang="en-US" sz="1200" dirty="0"/>
              <a:t> tier1 segments :</a:t>
            </a:r>
          </a:p>
          <a:p>
            <a:pPr marL="628650" lvl="1" indent="-171450"/>
            <a:r>
              <a:rPr lang="en-US" sz="1000" dirty="0"/>
              <a:t>Static route to 10.2.2.0/24 with a next hop of 172.16.0.2</a:t>
            </a:r>
          </a:p>
          <a:p>
            <a:pPr marL="628650" lvl="1" indent="-171450"/>
            <a:r>
              <a:rPr lang="en-US" sz="1000" dirty="0"/>
              <a:t>Static route to 10.2.3.0/24 with a next hop of 172.16.0.2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err="1">
                <a:solidFill>
                  <a:schemeClr val="accent1"/>
                </a:solidFill>
              </a:rPr>
              <a:t>vApp</a:t>
            </a:r>
            <a:r>
              <a:rPr lang="en-US" sz="1200" dirty="0">
                <a:solidFill>
                  <a:schemeClr val="accent1"/>
                </a:solidFill>
              </a:rPr>
              <a:t> Tier1 </a:t>
            </a:r>
            <a:r>
              <a:rPr lang="en-US" sz="1200" dirty="0"/>
              <a:t>should have a default route pointing to the Service Port Tier1 interfaces hosted on the Org VDC:</a:t>
            </a:r>
          </a:p>
          <a:p>
            <a:pPr marL="628650" lvl="1" indent="-171450"/>
            <a:r>
              <a:rPr lang="en-US" sz="1000" dirty="0"/>
              <a:t>Static route to 0.0.0.0/0 with a next hop of 172.16.0.1</a:t>
            </a:r>
          </a:p>
        </p:txBody>
      </p:sp>
    </p:spTree>
    <p:extLst>
      <p:ext uri="{BB962C8B-B14F-4D97-AF65-F5344CB8AC3E}">
        <p14:creationId xmlns:p14="http://schemas.microsoft.com/office/powerpoint/2010/main" val="2436789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7CD349-E8FA-4C59-823E-07107AE43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Service Interface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9B6555F-1EAF-4F7A-8578-4612F0A9F50E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Supported Topology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DB403A4-D178-444A-AE5E-CB7EE7E8A52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06937" y="1600200"/>
            <a:ext cx="3781887" cy="4572000"/>
          </a:xfrm>
        </p:spPr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Identical </a:t>
            </a:r>
            <a:r>
              <a:rPr lang="en-US" b="1" dirty="0">
                <a:solidFill>
                  <a:schemeClr val="accent1"/>
                </a:solidFill>
              </a:rPr>
              <a:t>Overlay backed </a:t>
            </a:r>
            <a:r>
              <a:rPr lang="en-US" b="1" dirty="0">
                <a:solidFill>
                  <a:schemeClr val="tx1"/>
                </a:solidFill>
              </a:rPr>
              <a:t>segment used on different Tier-1 Service Interface Gateways.</a:t>
            </a:r>
          </a:p>
          <a:p>
            <a:endParaRPr lang="en-US" b="1" dirty="0">
              <a:solidFill>
                <a:schemeClr val="tx1"/>
              </a:solidFill>
            </a:endParaRPr>
          </a:p>
          <a:p>
            <a:r>
              <a:rPr lang="en-US" b="1" dirty="0">
                <a:solidFill>
                  <a:schemeClr val="tx1"/>
                </a:solidFill>
              </a:rPr>
              <a:t>10.1.1.1/24 on Tier-1 Tenant-01</a:t>
            </a:r>
          </a:p>
          <a:p>
            <a:r>
              <a:rPr lang="en-US" b="1" dirty="0">
                <a:solidFill>
                  <a:schemeClr val="tx1"/>
                </a:solidFill>
              </a:rPr>
              <a:t>10.1.1.2/24 on Tier-1 Tenant-02</a:t>
            </a:r>
          </a:p>
          <a:p>
            <a:endParaRPr lang="en-US" b="1" dirty="0">
              <a:solidFill>
                <a:schemeClr val="tx1"/>
              </a:solidFill>
            </a:endParaRPr>
          </a:p>
          <a:p>
            <a:r>
              <a:rPr lang="en-US" b="1" dirty="0">
                <a:solidFill>
                  <a:schemeClr val="tx1"/>
                </a:solidFill>
              </a:rPr>
              <a:t>Supported Topology</a:t>
            </a:r>
          </a:p>
          <a:p>
            <a:endParaRPr lang="en-US" b="1" dirty="0">
              <a:solidFill>
                <a:schemeClr val="tx1"/>
              </a:solidFill>
            </a:endParaRPr>
          </a:p>
          <a:p>
            <a:endParaRPr lang="en-US" b="1" dirty="0">
              <a:solidFill>
                <a:schemeClr val="tx1"/>
              </a:solidFill>
            </a:endParaRPr>
          </a:p>
          <a:p>
            <a:r>
              <a:rPr lang="en-US" sz="1200" dirty="0">
                <a:solidFill>
                  <a:schemeClr val="tx1"/>
                </a:solidFill>
              </a:rPr>
              <a:t> </a:t>
            </a:r>
            <a:endParaRPr lang="en-US" sz="1000" dirty="0"/>
          </a:p>
          <a:p>
            <a:endParaRPr lang="en-US" sz="1000" dirty="0"/>
          </a:p>
          <a:p>
            <a:endParaRPr lang="en-US" sz="10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5CC22E9-E24A-D240-9343-D691C7370387}"/>
              </a:ext>
            </a:extLst>
          </p:cNvPr>
          <p:cNvSpPr txBox="1"/>
          <p:nvPr/>
        </p:nvSpPr>
        <p:spPr>
          <a:xfrm>
            <a:off x="818950" y="4298454"/>
            <a:ext cx="633956" cy="553998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200" b="1" dirty="0"/>
              <a:t>  Tier-1 </a:t>
            </a:r>
          </a:p>
          <a:p>
            <a:pPr algn="ctr"/>
            <a:r>
              <a:rPr lang="en-US" sz="1200" b="1" dirty="0"/>
              <a:t>Gateway</a:t>
            </a:r>
          </a:p>
          <a:p>
            <a:pPr algn="ctr"/>
            <a:r>
              <a:rPr lang="en-US" sz="1200" b="1" dirty="0"/>
              <a:t>Tenant-01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F676BDFC-398F-7644-9C07-D9AE6FCFED18}"/>
              </a:ext>
            </a:extLst>
          </p:cNvPr>
          <p:cNvGrpSpPr/>
          <p:nvPr/>
        </p:nvGrpSpPr>
        <p:grpSpPr>
          <a:xfrm>
            <a:off x="1488012" y="4119233"/>
            <a:ext cx="779849" cy="777240"/>
            <a:chOff x="7736620" y="7009631"/>
            <a:chExt cx="4501800" cy="4503600"/>
          </a:xfrm>
          <a:solidFill>
            <a:schemeClr val="accent2"/>
          </a:solidFill>
        </p:grpSpPr>
        <p:sp>
          <p:nvSpPr>
            <p:cNvPr id="50" name="Freeform: Shape 1">
              <a:extLst>
                <a:ext uri="{FF2B5EF4-FFF2-40B4-BE49-F238E27FC236}">
                  <a16:creationId xmlns:a16="http://schemas.microsoft.com/office/drawing/2014/main" id="{D59FEB6F-1B0F-B64D-92B4-4E6C18FE80C6}"/>
                </a:ext>
              </a:extLst>
            </p:cNvPr>
            <p:cNvSpPr/>
            <p:nvPr/>
          </p:nvSpPr>
          <p:spPr>
            <a:xfrm>
              <a:off x="7736620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solidFill>
                <a:schemeClr val="accent2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51" name="Freeform: Shape 2">
              <a:extLst>
                <a:ext uri="{FF2B5EF4-FFF2-40B4-BE49-F238E27FC236}">
                  <a16:creationId xmlns:a16="http://schemas.microsoft.com/office/drawing/2014/main" id="{C659876A-92B5-194A-8BCA-4CC5A8F0AA7F}"/>
                </a:ext>
              </a:extLst>
            </p:cNvPr>
            <p:cNvSpPr/>
            <p:nvPr/>
          </p:nvSpPr>
          <p:spPr>
            <a:xfrm>
              <a:off x="9530500" y="753127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solidFill>
                <a:schemeClr val="accent2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52" name="Freeform: Shape 3">
              <a:extLst>
                <a:ext uri="{FF2B5EF4-FFF2-40B4-BE49-F238E27FC236}">
                  <a16:creationId xmlns:a16="http://schemas.microsoft.com/office/drawing/2014/main" id="{2937C71B-5469-F043-A69D-78FD996195FC}"/>
                </a:ext>
              </a:extLst>
            </p:cNvPr>
            <p:cNvSpPr/>
            <p:nvPr/>
          </p:nvSpPr>
          <p:spPr>
            <a:xfrm>
              <a:off x="9530500" y="965311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solidFill>
                <a:schemeClr val="accent2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53" name="Freeform: Shape 4">
              <a:extLst>
                <a:ext uri="{FF2B5EF4-FFF2-40B4-BE49-F238E27FC236}">
                  <a16:creationId xmlns:a16="http://schemas.microsoft.com/office/drawing/2014/main" id="{31213099-B6C6-0141-A905-9A8E85BFBE40}"/>
                </a:ext>
              </a:extLst>
            </p:cNvPr>
            <p:cNvSpPr/>
            <p:nvPr/>
          </p:nvSpPr>
          <p:spPr>
            <a:xfrm>
              <a:off x="10380099" y="8805312"/>
              <a:ext cx="133668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solidFill>
                <a:schemeClr val="accent2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54" name="Freeform: Shape 5">
              <a:extLst>
                <a:ext uri="{FF2B5EF4-FFF2-40B4-BE49-F238E27FC236}">
                  <a16:creationId xmlns:a16="http://schemas.microsoft.com/office/drawing/2014/main" id="{56619D2A-B56E-3F42-A55A-D7A450C7A397}"/>
                </a:ext>
              </a:extLst>
            </p:cNvPr>
            <p:cNvSpPr/>
            <p:nvPr/>
          </p:nvSpPr>
          <p:spPr>
            <a:xfrm>
              <a:off x="8256820" y="8805312"/>
              <a:ext cx="133812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solidFill>
                <a:schemeClr val="accent2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C931F22E-BBAA-6C4D-894C-270EEB35D247}"/>
              </a:ext>
            </a:extLst>
          </p:cNvPr>
          <p:cNvCxnSpPr>
            <a:cxnSpLocks/>
            <a:endCxn id="57" idx="1"/>
          </p:cNvCxnSpPr>
          <p:nvPr/>
        </p:nvCxnSpPr>
        <p:spPr bwMode="auto">
          <a:xfrm>
            <a:off x="2264050" y="4508824"/>
            <a:ext cx="2594499" cy="246"/>
          </a:xfrm>
          <a:prstGeom prst="line">
            <a:avLst/>
          </a:prstGeom>
          <a:solidFill>
            <a:srgbClr val="0095D3"/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56" name="Group 55">
            <a:extLst>
              <a:ext uri="{FF2B5EF4-FFF2-40B4-BE49-F238E27FC236}">
                <a16:creationId xmlns:a16="http://schemas.microsoft.com/office/drawing/2014/main" id="{74B0858C-B44C-D642-A8A8-112367C37700}"/>
              </a:ext>
            </a:extLst>
          </p:cNvPr>
          <p:cNvGrpSpPr/>
          <p:nvPr/>
        </p:nvGrpSpPr>
        <p:grpSpPr>
          <a:xfrm>
            <a:off x="4858549" y="4120450"/>
            <a:ext cx="779849" cy="777240"/>
            <a:chOff x="7736620" y="7009631"/>
            <a:chExt cx="4501800" cy="4503600"/>
          </a:xfrm>
          <a:solidFill>
            <a:schemeClr val="accent2"/>
          </a:solidFill>
        </p:grpSpPr>
        <p:sp>
          <p:nvSpPr>
            <p:cNvPr id="57" name="Freeform: Shape 1">
              <a:extLst>
                <a:ext uri="{FF2B5EF4-FFF2-40B4-BE49-F238E27FC236}">
                  <a16:creationId xmlns:a16="http://schemas.microsoft.com/office/drawing/2014/main" id="{F75D8F45-6E41-3343-B784-149097249956}"/>
                </a:ext>
              </a:extLst>
            </p:cNvPr>
            <p:cNvSpPr/>
            <p:nvPr/>
          </p:nvSpPr>
          <p:spPr>
            <a:xfrm>
              <a:off x="7736620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solidFill>
                <a:schemeClr val="accent2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58" name="Freeform: Shape 2">
              <a:extLst>
                <a:ext uri="{FF2B5EF4-FFF2-40B4-BE49-F238E27FC236}">
                  <a16:creationId xmlns:a16="http://schemas.microsoft.com/office/drawing/2014/main" id="{60759A70-3407-B24E-B09E-B2443819D5F2}"/>
                </a:ext>
              </a:extLst>
            </p:cNvPr>
            <p:cNvSpPr/>
            <p:nvPr/>
          </p:nvSpPr>
          <p:spPr>
            <a:xfrm>
              <a:off x="9530500" y="753127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solidFill>
                <a:schemeClr val="accent2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59" name="Freeform: Shape 3">
              <a:extLst>
                <a:ext uri="{FF2B5EF4-FFF2-40B4-BE49-F238E27FC236}">
                  <a16:creationId xmlns:a16="http://schemas.microsoft.com/office/drawing/2014/main" id="{3EE5B845-82B9-E44F-AE29-9E85CA0AD6D1}"/>
                </a:ext>
              </a:extLst>
            </p:cNvPr>
            <p:cNvSpPr/>
            <p:nvPr/>
          </p:nvSpPr>
          <p:spPr>
            <a:xfrm>
              <a:off x="9530500" y="965311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solidFill>
                <a:schemeClr val="accent2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60" name="Freeform: Shape 4">
              <a:extLst>
                <a:ext uri="{FF2B5EF4-FFF2-40B4-BE49-F238E27FC236}">
                  <a16:creationId xmlns:a16="http://schemas.microsoft.com/office/drawing/2014/main" id="{8D7F8F56-D695-C049-A6FD-666CD9824EA3}"/>
                </a:ext>
              </a:extLst>
            </p:cNvPr>
            <p:cNvSpPr/>
            <p:nvPr/>
          </p:nvSpPr>
          <p:spPr>
            <a:xfrm>
              <a:off x="10380099" y="8805312"/>
              <a:ext cx="133668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solidFill>
                <a:schemeClr val="accent2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61" name="Freeform: Shape 5">
              <a:extLst>
                <a:ext uri="{FF2B5EF4-FFF2-40B4-BE49-F238E27FC236}">
                  <a16:creationId xmlns:a16="http://schemas.microsoft.com/office/drawing/2014/main" id="{7B1546BB-ECC8-C449-92F0-1F31E255B72C}"/>
                </a:ext>
              </a:extLst>
            </p:cNvPr>
            <p:cNvSpPr/>
            <p:nvPr/>
          </p:nvSpPr>
          <p:spPr>
            <a:xfrm>
              <a:off x="8256820" y="8805312"/>
              <a:ext cx="133812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solidFill>
                <a:schemeClr val="accent2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98C09BC6-A459-1047-AAA6-CDF324FEE532}"/>
              </a:ext>
            </a:extLst>
          </p:cNvPr>
          <p:cNvSpPr txBox="1"/>
          <p:nvPr/>
        </p:nvSpPr>
        <p:spPr>
          <a:xfrm>
            <a:off x="2949627" y="4298454"/>
            <a:ext cx="1188018" cy="184666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200" b="1" dirty="0">
                <a:solidFill>
                  <a:schemeClr val="accent1"/>
                </a:solidFill>
              </a:rPr>
              <a:t>Segment – Vlan 10</a:t>
            </a: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F7E01506-A3FE-5C4E-88E5-9C922CA127F2}"/>
              </a:ext>
            </a:extLst>
          </p:cNvPr>
          <p:cNvGrpSpPr/>
          <p:nvPr/>
        </p:nvGrpSpPr>
        <p:grpSpPr>
          <a:xfrm>
            <a:off x="3153712" y="2664720"/>
            <a:ext cx="779849" cy="777240"/>
            <a:chOff x="7736620" y="7009631"/>
            <a:chExt cx="4501800" cy="4503600"/>
          </a:xfrm>
          <a:solidFill>
            <a:schemeClr val="accent4"/>
          </a:solidFill>
        </p:grpSpPr>
        <p:sp>
          <p:nvSpPr>
            <p:cNvPr id="65" name="Freeform: Shape 1">
              <a:extLst>
                <a:ext uri="{FF2B5EF4-FFF2-40B4-BE49-F238E27FC236}">
                  <a16:creationId xmlns:a16="http://schemas.microsoft.com/office/drawing/2014/main" id="{A33B4FF4-8BA9-0849-9FC3-C5CBA028184B}"/>
                </a:ext>
              </a:extLst>
            </p:cNvPr>
            <p:cNvSpPr/>
            <p:nvPr/>
          </p:nvSpPr>
          <p:spPr>
            <a:xfrm>
              <a:off x="7736620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66" name="Freeform: Shape 2">
              <a:extLst>
                <a:ext uri="{FF2B5EF4-FFF2-40B4-BE49-F238E27FC236}">
                  <a16:creationId xmlns:a16="http://schemas.microsoft.com/office/drawing/2014/main" id="{BA9BCCC7-BABE-5843-8AC2-BCEFD08411D2}"/>
                </a:ext>
              </a:extLst>
            </p:cNvPr>
            <p:cNvSpPr/>
            <p:nvPr/>
          </p:nvSpPr>
          <p:spPr>
            <a:xfrm>
              <a:off x="9530500" y="753127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solidFill>
                <a:srgbClr val="92D050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67" name="Freeform: Shape 3">
              <a:extLst>
                <a:ext uri="{FF2B5EF4-FFF2-40B4-BE49-F238E27FC236}">
                  <a16:creationId xmlns:a16="http://schemas.microsoft.com/office/drawing/2014/main" id="{64CCEC30-B8F2-C94B-80F3-1A597131ECAD}"/>
                </a:ext>
              </a:extLst>
            </p:cNvPr>
            <p:cNvSpPr/>
            <p:nvPr/>
          </p:nvSpPr>
          <p:spPr>
            <a:xfrm>
              <a:off x="9530500" y="965311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solidFill>
                <a:srgbClr val="92D050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68" name="Freeform: Shape 4">
              <a:extLst>
                <a:ext uri="{FF2B5EF4-FFF2-40B4-BE49-F238E27FC236}">
                  <a16:creationId xmlns:a16="http://schemas.microsoft.com/office/drawing/2014/main" id="{DD83E1D8-4CF8-224C-916C-3E34F39069C9}"/>
                </a:ext>
              </a:extLst>
            </p:cNvPr>
            <p:cNvSpPr/>
            <p:nvPr/>
          </p:nvSpPr>
          <p:spPr>
            <a:xfrm>
              <a:off x="10380099" y="8805312"/>
              <a:ext cx="133668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solidFill>
                <a:srgbClr val="92D050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69" name="Freeform: Shape 5">
              <a:extLst>
                <a:ext uri="{FF2B5EF4-FFF2-40B4-BE49-F238E27FC236}">
                  <a16:creationId xmlns:a16="http://schemas.microsoft.com/office/drawing/2014/main" id="{31D981A7-1C0F-0B48-8D29-E9855CB30B1C}"/>
                </a:ext>
              </a:extLst>
            </p:cNvPr>
            <p:cNvSpPr/>
            <p:nvPr/>
          </p:nvSpPr>
          <p:spPr>
            <a:xfrm>
              <a:off x="8256820" y="8805312"/>
              <a:ext cx="133812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solidFill>
                <a:srgbClr val="92D050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1C877CD5-6087-3A4E-A5CD-A94060E44B73}"/>
              </a:ext>
            </a:extLst>
          </p:cNvPr>
          <p:cNvCxnSpPr>
            <a:cxnSpLocks/>
            <a:stCxn id="65" idx="2"/>
            <a:endCxn id="50" idx="0"/>
          </p:cNvCxnSpPr>
          <p:nvPr/>
        </p:nvCxnSpPr>
        <p:spPr bwMode="gray">
          <a:xfrm flipH="1">
            <a:off x="1877937" y="3441960"/>
            <a:ext cx="1665700" cy="677273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A020E1ED-BCE3-E84A-B671-0EE74E124E4A}"/>
              </a:ext>
            </a:extLst>
          </p:cNvPr>
          <p:cNvCxnSpPr>
            <a:cxnSpLocks/>
            <a:stCxn id="65" idx="2"/>
            <a:endCxn id="57" idx="0"/>
          </p:cNvCxnSpPr>
          <p:nvPr/>
        </p:nvCxnSpPr>
        <p:spPr bwMode="gray">
          <a:xfrm>
            <a:off x="3543637" y="3441960"/>
            <a:ext cx="1704837" cy="678490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>
            <a:extLst>
              <a:ext uri="{FF2B5EF4-FFF2-40B4-BE49-F238E27FC236}">
                <a16:creationId xmlns:a16="http://schemas.microsoft.com/office/drawing/2014/main" id="{EC311489-ED1E-5049-B4F4-D27F0A00CBF5}"/>
              </a:ext>
            </a:extLst>
          </p:cNvPr>
          <p:cNvSpPr txBox="1"/>
          <p:nvPr/>
        </p:nvSpPr>
        <p:spPr>
          <a:xfrm>
            <a:off x="1386872" y="5549114"/>
            <a:ext cx="982128" cy="184666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en-US" sz="1200" b="1" dirty="0"/>
              <a:t>Active: </a:t>
            </a:r>
            <a:r>
              <a:rPr lang="en-US" sz="1200" b="1" dirty="0">
                <a:solidFill>
                  <a:srgbClr val="00B0F0"/>
                </a:solidFill>
              </a:rPr>
              <a:t>Edge-01</a:t>
            </a:r>
            <a:endParaRPr lang="en-US" sz="1200" b="1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909C6E52-0825-5442-B601-C2314E032BD4}"/>
              </a:ext>
            </a:extLst>
          </p:cNvPr>
          <p:cNvSpPr txBox="1"/>
          <p:nvPr/>
        </p:nvSpPr>
        <p:spPr>
          <a:xfrm>
            <a:off x="5728512" y="4298451"/>
            <a:ext cx="633956" cy="553998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200" b="1" dirty="0"/>
              <a:t> Tier-1 </a:t>
            </a:r>
          </a:p>
          <a:p>
            <a:pPr algn="ctr"/>
            <a:r>
              <a:rPr lang="en-US" sz="1200" b="1" dirty="0"/>
              <a:t>Gateway</a:t>
            </a:r>
          </a:p>
          <a:p>
            <a:pPr algn="ctr"/>
            <a:r>
              <a:rPr lang="en-US" sz="1200" b="1" dirty="0"/>
              <a:t>Tenant-02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DE57FE00-9106-5F42-A437-D89649C9C5AA}"/>
              </a:ext>
            </a:extLst>
          </p:cNvPr>
          <p:cNvSpPr txBox="1"/>
          <p:nvPr/>
        </p:nvSpPr>
        <p:spPr>
          <a:xfrm>
            <a:off x="2409995" y="2817291"/>
            <a:ext cx="557397" cy="369332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200" b="1" dirty="0"/>
              <a:t>  Tier-0 </a:t>
            </a:r>
          </a:p>
          <a:p>
            <a:pPr algn="l"/>
            <a:r>
              <a:rPr lang="en-US" sz="1200" b="1" dirty="0"/>
              <a:t>Gateway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C0155D03-32D4-E344-BA47-C03088FF9B6A}"/>
              </a:ext>
            </a:extLst>
          </p:cNvPr>
          <p:cNvSpPr txBox="1"/>
          <p:nvPr/>
        </p:nvSpPr>
        <p:spPr>
          <a:xfrm rot="20959036">
            <a:off x="2441112" y="1797625"/>
            <a:ext cx="2488517" cy="276999"/>
          </a:xfrm>
          <a:prstGeom prst="rect">
            <a:avLst/>
          </a:prstGeom>
          <a:solidFill>
            <a:schemeClr val="tx1">
              <a:alpha val="54763"/>
            </a:schemeClr>
          </a:solidFill>
          <a:ln w="19050">
            <a:solidFill>
              <a:schemeClr val="bg2">
                <a:lumMod val="10000"/>
              </a:schemeClr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b="1" dirty="0">
                <a:solidFill>
                  <a:schemeClr val="accent1"/>
                </a:solidFill>
              </a:rPr>
              <a:t>Topology supported: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2185F3B7-0AC4-2041-ACFB-FE9EC16532B9}"/>
              </a:ext>
            </a:extLst>
          </p:cNvPr>
          <p:cNvSpPr txBox="1"/>
          <p:nvPr/>
        </p:nvSpPr>
        <p:spPr>
          <a:xfrm>
            <a:off x="2606615" y="5543516"/>
            <a:ext cx="1887044" cy="184666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>
                <a:solidFill>
                  <a:srgbClr val="002060"/>
                </a:solidFill>
              </a:rPr>
              <a:t>Same Active Edge node</a:t>
            </a:r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FBF1EFA7-F0CC-9147-AF91-D9453DA46B70}"/>
              </a:ext>
            </a:extLst>
          </p:cNvPr>
          <p:cNvCxnSpPr>
            <a:cxnSpLocks/>
          </p:cNvCxnSpPr>
          <p:nvPr/>
        </p:nvCxnSpPr>
        <p:spPr bwMode="auto">
          <a:xfrm>
            <a:off x="4337073" y="5641447"/>
            <a:ext cx="339629" cy="0"/>
          </a:xfrm>
          <a:prstGeom prst="line">
            <a:avLst/>
          </a:prstGeom>
          <a:solidFill>
            <a:srgbClr val="0095D3"/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81" name="TextBox 80">
            <a:extLst>
              <a:ext uri="{FF2B5EF4-FFF2-40B4-BE49-F238E27FC236}">
                <a16:creationId xmlns:a16="http://schemas.microsoft.com/office/drawing/2014/main" id="{17A8CE8D-D0A3-EA45-978E-1F3CEF47A407}"/>
              </a:ext>
            </a:extLst>
          </p:cNvPr>
          <p:cNvSpPr txBox="1"/>
          <p:nvPr/>
        </p:nvSpPr>
        <p:spPr>
          <a:xfrm>
            <a:off x="2991669" y="4543240"/>
            <a:ext cx="1132490" cy="184666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200" b="1" u="sng" dirty="0">
                <a:solidFill>
                  <a:schemeClr val="accent1"/>
                </a:solidFill>
              </a:rPr>
              <a:t>OVERLAY BACKED</a:t>
            </a:r>
          </a:p>
        </p:txBody>
      </p: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AE8FB6FF-2103-EB41-9BC6-579527967916}"/>
              </a:ext>
            </a:extLst>
          </p:cNvPr>
          <p:cNvCxnSpPr>
            <a:cxnSpLocks/>
          </p:cNvCxnSpPr>
          <p:nvPr/>
        </p:nvCxnSpPr>
        <p:spPr bwMode="auto">
          <a:xfrm flipH="1">
            <a:off x="2423573" y="5642931"/>
            <a:ext cx="287214" cy="0"/>
          </a:xfrm>
          <a:prstGeom prst="line">
            <a:avLst/>
          </a:prstGeom>
          <a:solidFill>
            <a:srgbClr val="0095D3"/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15C5451F-9321-184E-8CEB-093355822D90}"/>
              </a:ext>
            </a:extLst>
          </p:cNvPr>
          <p:cNvSpPr txBox="1"/>
          <p:nvPr/>
        </p:nvSpPr>
        <p:spPr>
          <a:xfrm>
            <a:off x="4785657" y="5541751"/>
            <a:ext cx="982128" cy="184666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en-US" sz="1200" b="1" dirty="0"/>
              <a:t>Active: </a:t>
            </a:r>
            <a:r>
              <a:rPr lang="en-US" sz="1200" b="1" dirty="0">
                <a:solidFill>
                  <a:srgbClr val="00B0F0"/>
                </a:solidFill>
              </a:rPr>
              <a:t>Edge-01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785109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7CD349-E8FA-4C59-823E-07107AE43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Service Interface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9B6555F-1EAF-4F7A-8578-4612F0A9F50E}"/>
              </a:ext>
            </a:extLst>
          </p:cNvPr>
          <p:cNvSpPr>
            <a:spLocks noGrp="1"/>
          </p:cNvSpPr>
          <p:nvPr>
            <p:ph type="subTitle" idx="10"/>
          </p:nvPr>
        </p:nvSpPr>
        <p:spPr/>
        <p:txBody>
          <a:bodyPr/>
          <a:lstStyle/>
          <a:p>
            <a:r>
              <a:rPr lang="en-US" dirty="0"/>
              <a:t>NOT Supported Topology</a:t>
            </a:r>
          </a:p>
          <a:p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DB403A4-D178-444A-AE5E-CB7EE7E8A52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06937" y="1600200"/>
            <a:ext cx="3781887" cy="4572000"/>
          </a:xfrm>
        </p:spPr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Identical </a:t>
            </a:r>
            <a:r>
              <a:rPr lang="en-US" b="1" dirty="0">
                <a:solidFill>
                  <a:srgbClr val="FF0000"/>
                </a:solidFill>
              </a:rPr>
              <a:t>VLAN backed</a:t>
            </a:r>
            <a:r>
              <a:rPr lang="en-US" b="1" dirty="0">
                <a:solidFill>
                  <a:schemeClr val="tx1"/>
                </a:solidFill>
              </a:rPr>
              <a:t> segment used on different Tier-1 Service Interface Gateways.</a:t>
            </a:r>
          </a:p>
          <a:p>
            <a:endParaRPr lang="en-US" b="1" dirty="0">
              <a:solidFill>
                <a:schemeClr val="tx1"/>
              </a:solidFill>
            </a:endParaRPr>
          </a:p>
          <a:p>
            <a:r>
              <a:rPr lang="en-US" b="1" dirty="0">
                <a:solidFill>
                  <a:schemeClr val="tx1"/>
                </a:solidFill>
              </a:rPr>
              <a:t>10.1.1.1/24 on Tier-1 Tenant-01</a:t>
            </a:r>
          </a:p>
          <a:p>
            <a:r>
              <a:rPr lang="en-US" b="1" dirty="0">
                <a:solidFill>
                  <a:schemeClr val="tx1"/>
                </a:solidFill>
              </a:rPr>
              <a:t>10.1.1.2/24 on Tier-1 Tenant-02</a:t>
            </a:r>
          </a:p>
          <a:p>
            <a:endParaRPr lang="en-US" b="1" dirty="0">
              <a:solidFill>
                <a:schemeClr val="tx1"/>
              </a:solidFill>
            </a:endParaRPr>
          </a:p>
          <a:p>
            <a:r>
              <a:rPr lang="en-US" b="1" dirty="0">
                <a:solidFill>
                  <a:schemeClr val="tx1"/>
                </a:solidFill>
              </a:rPr>
              <a:t>Topology not supported.</a:t>
            </a:r>
          </a:p>
          <a:p>
            <a:endParaRPr lang="en-US" b="1" dirty="0">
              <a:solidFill>
                <a:schemeClr val="tx1"/>
              </a:solidFill>
            </a:endParaRPr>
          </a:p>
          <a:p>
            <a:r>
              <a:rPr lang="en-US" b="1" dirty="0">
                <a:solidFill>
                  <a:schemeClr val="tx1"/>
                </a:solidFill>
              </a:rPr>
              <a:t>Tier-1 must be in different edge clusters if they share interfaces on the same segment.</a:t>
            </a:r>
          </a:p>
          <a:p>
            <a:endParaRPr lang="en-US" b="1" dirty="0">
              <a:solidFill>
                <a:schemeClr val="tx1"/>
              </a:solidFill>
            </a:endParaRPr>
          </a:p>
          <a:p>
            <a:r>
              <a:rPr lang="en-US" sz="1200" dirty="0">
                <a:solidFill>
                  <a:schemeClr val="tx1"/>
                </a:solidFill>
              </a:rPr>
              <a:t> </a:t>
            </a:r>
            <a:endParaRPr lang="en-US" sz="1000" dirty="0"/>
          </a:p>
          <a:p>
            <a:endParaRPr lang="en-US" sz="1000" dirty="0"/>
          </a:p>
          <a:p>
            <a:endParaRPr lang="en-US" sz="10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5CC22E9-E24A-D240-9343-D691C7370387}"/>
              </a:ext>
            </a:extLst>
          </p:cNvPr>
          <p:cNvSpPr txBox="1"/>
          <p:nvPr/>
        </p:nvSpPr>
        <p:spPr>
          <a:xfrm>
            <a:off x="818950" y="4298454"/>
            <a:ext cx="633956" cy="553998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200" b="1" dirty="0"/>
              <a:t>  Tier-1 </a:t>
            </a:r>
          </a:p>
          <a:p>
            <a:pPr algn="ctr"/>
            <a:r>
              <a:rPr lang="en-US" sz="1200" b="1" dirty="0"/>
              <a:t>Gateway</a:t>
            </a:r>
          </a:p>
          <a:p>
            <a:pPr algn="ctr"/>
            <a:r>
              <a:rPr lang="en-US" sz="1200" b="1" dirty="0"/>
              <a:t>Tenant-01</a:t>
            </a:r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F676BDFC-398F-7644-9C07-D9AE6FCFED18}"/>
              </a:ext>
            </a:extLst>
          </p:cNvPr>
          <p:cNvGrpSpPr/>
          <p:nvPr/>
        </p:nvGrpSpPr>
        <p:grpSpPr>
          <a:xfrm>
            <a:off x="1488012" y="4119233"/>
            <a:ext cx="779849" cy="777240"/>
            <a:chOff x="7736620" y="7009631"/>
            <a:chExt cx="4501800" cy="4503600"/>
          </a:xfrm>
          <a:solidFill>
            <a:schemeClr val="accent2"/>
          </a:solidFill>
        </p:grpSpPr>
        <p:sp>
          <p:nvSpPr>
            <p:cNvPr id="50" name="Freeform: Shape 1">
              <a:extLst>
                <a:ext uri="{FF2B5EF4-FFF2-40B4-BE49-F238E27FC236}">
                  <a16:creationId xmlns:a16="http://schemas.microsoft.com/office/drawing/2014/main" id="{D59FEB6F-1B0F-B64D-92B4-4E6C18FE80C6}"/>
                </a:ext>
              </a:extLst>
            </p:cNvPr>
            <p:cNvSpPr/>
            <p:nvPr/>
          </p:nvSpPr>
          <p:spPr>
            <a:xfrm>
              <a:off x="7736620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solidFill>
                <a:schemeClr val="accent2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51" name="Freeform: Shape 2">
              <a:extLst>
                <a:ext uri="{FF2B5EF4-FFF2-40B4-BE49-F238E27FC236}">
                  <a16:creationId xmlns:a16="http://schemas.microsoft.com/office/drawing/2014/main" id="{C659876A-92B5-194A-8BCA-4CC5A8F0AA7F}"/>
                </a:ext>
              </a:extLst>
            </p:cNvPr>
            <p:cNvSpPr/>
            <p:nvPr/>
          </p:nvSpPr>
          <p:spPr>
            <a:xfrm>
              <a:off x="9530500" y="753127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solidFill>
                <a:schemeClr val="accent2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52" name="Freeform: Shape 3">
              <a:extLst>
                <a:ext uri="{FF2B5EF4-FFF2-40B4-BE49-F238E27FC236}">
                  <a16:creationId xmlns:a16="http://schemas.microsoft.com/office/drawing/2014/main" id="{2937C71B-5469-F043-A69D-78FD996195FC}"/>
                </a:ext>
              </a:extLst>
            </p:cNvPr>
            <p:cNvSpPr/>
            <p:nvPr/>
          </p:nvSpPr>
          <p:spPr>
            <a:xfrm>
              <a:off x="9530500" y="965311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solidFill>
                <a:schemeClr val="accent2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53" name="Freeform: Shape 4">
              <a:extLst>
                <a:ext uri="{FF2B5EF4-FFF2-40B4-BE49-F238E27FC236}">
                  <a16:creationId xmlns:a16="http://schemas.microsoft.com/office/drawing/2014/main" id="{31213099-B6C6-0141-A905-9A8E85BFBE40}"/>
                </a:ext>
              </a:extLst>
            </p:cNvPr>
            <p:cNvSpPr/>
            <p:nvPr/>
          </p:nvSpPr>
          <p:spPr>
            <a:xfrm>
              <a:off x="10380099" y="8805312"/>
              <a:ext cx="133668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solidFill>
                <a:schemeClr val="accent2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54" name="Freeform: Shape 5">
              <a:extLst>
                <a:ext uri="{FF2B5EF4-FFF2-40B4-BE49-F238E27FC236}">
                  <a16:creationId xmlns:a16="http://schemas.microsoft.com/office/drawing/2014/main" id="{56619D2A-B56E-3F42-A55A-D7A450C7A397}"/>
                </a:ext>
              </a:extLst>
            </p:cNvPr>
            <p:cNvSpPr/>
            <p:nvPr/>
          </p:nvSpPr>
          <p:spPr>
            <a:xfrm>
              <a:off x="8256820" y="8805312"/>
              <a:ext cx="133812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solidFill>
                <a:schemeClr val="accent2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C931F22E-BBAA-6C4D-894C-270EEB35D247}"/>
              </a:ext>
            </a:extLst>
          </p:cNvPr>
          <p:cNvCxnSpPr>
            <a:cxnSpLocks/>
            <a:endCxn id="57" idx="1"/>
          </p:cNvCxnSpPr>
          <p:nvPr/>
        </p:nvCxnSpPr>
        <p:spPr bwMode="auto">
          <a:xfrm>
            <a:off x="2264050" y="4508824"/>
            <a:ext cx="2594499" cy="246"/>
          </a:xfrm>
          <a:prstGeom prst="line">
            <a:avLst/>
          </a:prstGeom>
          <a:solidFill>
            <a:srgbClr val="0095D3"/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56" name="Group 55">
            <a:extLst>
              <a:ext uri="{FF2B5EF4-FFF2-40B4-BE49-F238E27FC236}">
                <a16:creationId xmlns:a16="http://schemas.microsoft.com/office/drawing/2014/main" id="{74B0858C-B44C-D642-A8A8-112367C37700}"/>
              </a:ext>
            </a:extLst>
          </p:cNvPr>
          <p:cNvGrpSpPr/>
          <p:nvPr/>
        </p:nvGrpSpPr>
        <p:grpSpPr>
          <a:xfrm>
            <a:off x="4858549" y="4120450"/>
            <a:ext cx="779849" cy="777240"/>
            <a:chOff x="7736620" y="7009631"/>
            <a:chExt cx="4501800" cy="4503600"/>
          </a:xfrm>
          <a:solidFill>
            <a:schemeClr val="accent2"/>
          </a:solidFill>
        </p:grpSpPr>
        <p:sp>
          <p:nvSpPr>
            <p:cNvPr id="57" name="Freeform: Shape 1">
              <a:extLst>
                <a:ext uri="{FF2B5EF4-FFF2-40B4-BE49-F238E27FC236}">
                  <a16:creationId xmlns:a16="http://schemas.microsoft.com/office/drawing/2014/main" id="{F75D8F45-6E41-3343-B784-149097249956}"/>
                </a:ext>
              </a:extLst>
            </p:cNvPr>
            <p:cNvSpPr/>
            <p:nvPr/>
          </p:nvSpPr>
          <p:spPr>
            <a:xfrm>
              <a:off x="7736620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solidFill>
                <a:schemeClr val="accent2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58" name="Freeform: Shape 2">
              <a:extLst>
                <a:ext uri="{FF2B5EF4-FFF2-40B4-BE49-F238E27FC236}">
                  <a16:creationId xmlns:a16="http://schemas.microsoft.com/office/drawing/2014/main" id="{60759A70-3407-B24E-B09E-B2443819D5F2}"/>
                </a:ext>
              </a:extLst>
            </p:cNvPr>
            <p:cNvSpPr/>
            <p:nvPr/>
          </p:nvSpPr>
          <p:spPr>
            <a:xfrm>
              <a:off x="9530500" y="753127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solidFill>
                <a:schemeClr val="accent2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59" name="Freeform: Shape 3">
              <a:extLst>
                <a:ext uri="{FF2B5EF4-FFF2-40B4-BE49-F238E27FC236}">
                  <a16:creationId xmlns:a16="http://schemas.microsoft.com/office/drawing/2014/main" id="{3EE5B845-82B9-E44F-AE29-9E85CA0AD6D1}"/>
                </a:ext>
              </a:extLst>
            </p:cNvPr>
            <p:cNvSpPr/>
            <p:nvPr/>
          </p:nvSpPr>
          <p:spPr>
            <a:xfrm>
              <a:off x="9530500" y="965311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solidFill>
                <a:schemeClr val="accent2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60" name="Freeform: Shape 4">
              <a:extLst>
                <a:ext uri="{FF2B5EF4-FFF2-40B4-BE49-F238E27FC236}">
                  <a16:creationId xmlns:a16="http://schemas.microsoft.com/office/drawing/2014/main" id="{8D7F8F56-D695-C049-A6FD-666CD9824EA3}"/>
                </a:ext>
              </a:extLst>
            </p:cNvPr>
            <p:cNvSpPr/>
            <p:nvPr/>
          </p:nvSpPr>
          <p:spPr>
            <a:xfrm>
              <a:off x="10380099" y="8805312"/>
              <a:ext cx="133668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solidFill>
                <a:schemeClr val="accent2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61" name="Freeform: Shape 5">
              <a:extLst>
                <a:ext uri="{FF2B5EF4-FFF2-40B4-BE49-F238E27FC236}">
                  <a16:creationId xmlns:a16="http://schemas.microsoft.com/office/drawing/2014/main" id="{7B1546BB-ECC8-C449-92F0-1F31E255B72C}"/>
                </a:ext>
              </a:extLst>
            </p:cNvPr>
            <p:cNvSpPr/>
            <p:nvPr/>
          </p:nvSpPr>
          <p:spPr>
            <a:xfrm>
              <a:off x="8256820" y="8805312"/>
              <a:ext cx="133812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solidFill>
                <a:schemeClr val="accent2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98C09BC6-A459-1047-AAA6-CDF324FEE532}"/>
              </a:ext>
            </a:extLst>
          </p:cNvPr>
          <p:cNvSpPr txBox="1"/>
          <p:nvPr/>
        </p:nvSpPr>
        <p:spPr>
          <a:xfrm>
            <a:off x="2949627" y="4298454"/>
            <a:ext cx="1188018" cy="184666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200" b="1" dirty="0">
                <a:solidFill>
                  <a:schemeClr val="accent1"/>
                </a:solidFill>
              </a:rPr>
              <a:t>Segment – Vlan 10</a:t>
            </a:r>
          </a:p>
        </p:txBody>
      </p:sp>
      <p:grpSp>
        <p:nvGrpSpPr>
          <p:cNvPr id="64" name="Group 63">
            <a:extLst>
              <a:ext uri="{FF2B5EF4-FFF2-40B4-BE49-F238E27FC236}">
                <a16:creationId xmlns:a16="http://schemas.microsoft.com/office/drawing/2014/main" id="{F7E01506-A3FE-5C4E-88E5-9C922CA127F2}"/>
              </a:ext>
            </a:extLst>
          </p:cNvPr>
          <p:cNvGrpSpPr/>
          <p:nvPr/>
        </p:nvGrpSpPr>
        <p:grpSpPr>
          <a:xfrm>
            <a:off x="3153712" y="2664720"/>
            <a:ext cx="779849" cy="777240"/>
            <a:chOff x="7736620" y="7009631"/>
            <a:chExt cx="4501800" cy="4503600"/>
          </a:xfrm>
          <a:solidFill>
            <a:schemeClr val="accent4"/>
          </a:solidFill>
        </p:grpSpPr>
        <p:sp>
          <p:nvSpPr>
            <p:cNvPr id="65" name="Freeform: Shape 1">
              <a:extLst>
                <a:ext uri="{FF2B5EF4-FFF2-40B4-BE49-F238E27FC236}">
                  <a16:creationId xmlns:a16="http://schemas.microsoft.com/office/drawing/2014/main" id="{A33B4FF4-8BA9-0849-9FC3-C5CBA028184B}"/>
                </a:ext>
              </a:extLst>
            </p:cNvPr>
            <p:cNvSpPr/>
            <p:nvPr/>
          </p:nvSpPr>
          <p:spPr>
            <a:xfrm>
              <a:off x="7736620" y="7009631"/>
              <a:ext cx="4501800" cy="450360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12506" h="12511">
                  <a:moveTo>
                    <a:pt x="6251" y="521"/>
                  </a:moveTo>
                  <a:lnTo>
                    <a:pt x="6399" y="525"/>
                  </a:lnTo>
                  <a:lnTo>
                    <a:pt x="6546" y="530"/>
                  </a:lnTo>
                  <a:lnTo>
                    <a:pt x="6694" y="538"/>
                  </a:lnTo>
                  <a:lnTo>
                    <a:pt x="6838" y="550"/>
                  </a:lnTo>
                  <a:lnTo>
                    <a:pt x="6981" y="566"/>
                  </a:lnTo>
                  <a:lnTo>
                    <a:pt x="7125" y="587"/>
                  </a:lnTo>
                  <a:lnTo>
                    <a:pt x="7265" y="612"/>
                  </a:lnTo>
                  <a:lnTo>
                    <a:pt x="7409" y="640"/>
                  </a:lnTo>
                  <a:lnTo>
                    <a:pt x="7548" y="669"/>
                  </a:lnTo>
                  <a:lnTo>
                    <a:pt x="7684" y="702"/>
                  </a:lnTo>
                  <a:lnTo>
                    <a:pt x="7819" y="739"/>
                  </a:lnTo>
                  <a:lnTo>
                    <a:pt x="7954" y="780"/>
                  </a:lnTo>
                  <a:lnTo>
                    <a:pt x="8090" y="825"/>
                  </a:lnTo>
                  <a:lnTo>
                    <a:pt x="8221" y="870"/>
                  </a:lnTo>
                  <a:lnTo>
                    <a:pt x="8352" y="919"/>
                  </a:lnTo>
                  <a:lnTo>
                    <a:pt x="8484" y="973"/>
                  </a:lnTo>
                  <a:lnTo>
                    <a:pt x="8611" y="1030"/>
                  </a:lnTo>
                  <a:lnTo>
                    <a:pt x="8734" y="1088"/>
                  </a:lnTo>
                  <a:lnTo>
                    <a:pt x="8861" y="1149"/>
                  </a:lnTo>
                  <a:lnTo>
                    <a:pt x="8985" y="1215"/>
                  </a:lnTo>
                  <a:lnTo>
                    <a:pt x="9104" y="1285"/>
                  </a:lnTo>
                  <a:lnTo>
                    <a:pt x="9222" y="1354"/>
                  </a:lnTo>
                  <a:lnTo>
                    <a:pt x="9341" y="1428"/>
                  </a:lnTo>
                  <a:lnTo>
                    <a:pt x="9456" y="1502"/>
                  </a:lnTo>
                  <a:lnTo>
                    <a:pt x="9571" y="1581"/>
                  </a:lnTo>
                  <a:lnTo>
                    <a:pt x="9682" y="1663"/>
                  </a:lnTo>
                  <a:lnTo>
                    <a:pt x="9789" y="1749"/>
                  </a:lnTo>
                  <a:lnTo>
                    <a:pt x="9896" y="1835"/>
                  </a:lnTo>
                  <a:lnTo>
                    <a:pt x="10002" y="1921"/>
                  </a:lnTo>
                  <a:lnTo>
                    <a:pt x="10105" y="2016"/>
                  </a:lnTo>
                  <a:lnTo>
                    <a:pt x="10207" y="2106"/>
                  </a:lnTo>
                  <a:lnTo>
                    <a:pt x="10306" y="2205"/>
                  </a:lnTo>
                  <a:lnTo>
                    <a:pt x="10400" y="2303"/>
                  </a:lnTo>
                  <a:lnTo>
                    <a:pt x="10495" y="2401"/>
                  </a:lnTo>
                  <a:lnTo>
                    <a:pt x="10585" y="2504"/>
                  </a:lnTo>
                  <a:lnTo>
                    <a:pt x="10675" y="2611"/>
                  </a:lnTo>
                  <a:lnTo>
                    <a:pt x="10762" y="2717"/>
                  </a:lnTo>
                  <a:lnTo>
                    <a:pt x="10844" y="2828"/>
                  </a:lnTo>
                  <a:lnTo>
                    <a:pt x="10926" y="2939"/>
                  </a:lnTo>
                  <a:lnTo>
                    <a:pt x="11004" y="3054"/>
                  </a:lnTo>
                  <a:lnTo>
                    <a:pt x="11082" y="3169"/>
                  </a:lnTo>
                  <a:lnTo>
                    <a:pt x="11156" y="3284"/>
                  </a:lnTo>
                  <a:lnTo>
                    <a:pt x="11225" y="3403"/>
                  </a:lnTo>
                  <a:lnTo>
                    <a:pt x="11291" y="3526"/>
                  </a:lnTo>
                  <a:lnTo>
                    <a:pt x="11357" y="3649"/>
                  </a:lnTo>
                  <a:lnTo>
                    <a:pt x="11419" y="3773"/>
                  </a:lnTo>
                  <a:lnTo>
                    <a:pt x="11480" y="3900"/>
                  </a:lnTo>
                  <a:lnTo>
                    <a:pt x="11533" y="4027"/>
                  </a:lnTo>
                  <a:lnTo>
                    <a:pt x="11587" y="4154"/>
                  </a:lnTo>
                  <a:lnTo>
                    <a:pt x="11636" y="4285"/>
                  </a:lnTo>
                  <a:lnTo>
                    <a:pt x="11685" y="4417"/>
                  </a:lnTo>
                  <a:lnTo>
                    <a:pt x="11726" y="4553"/>
                  </a:lnTo>
                  <a:lnTo>
                    <a:pt x="11767" y="4688"/>
                  </a:lnTo>
                  <a:lnTo>
                    <a:pt x="11804" y="4823"/>
                  </a:lnTo>
                  <a:lnTo>
                    <a:pt x="11837" y="4963"/>
                  </a:lnTo>
                  <a:lnTo>
                    <a:pt x="11870" y="5103"/>
                  </a:lnTo>
                  <a:lnTo>
                    <a:pt x="11895" y="5242"/>
                  </a:lnTo>
                  <a:lnTo>
                    <a:pt x="11919" y="5386"/>
                  </a:lnTo>
                  <a:lnTo>
                    <a:pt x="11940" y="5525"/>
                  </a:lnTo>
                  <a:lnTo>
                    <a:pt x="11956" y="5669"/>
                  </a:lnTo>
                  <a:lnTo>
                    <a:pt x="11968" y="5817"/>
                  </a:lnTo>
                  <a:lnTo>
                    <a:pt x="11976" y="5961"/>
                  </a:lnTo>
                  <a:lnTo>
                    <a:pt x="11985" y="6108"/>
                  </a:lnTo>
                  <a:lnTo>
                    <a:pt x="11985" y="6256"/>
                  </a:lnTo>
                  <a:lnTo>
                    <a:pt x="11985" y="6403"/>
                  </a:lnTo>
                  <a:lnTo>
                    <a:pt x="11976" y="6550"/>
                  </a:lnTo>
                  <a:lnTo>
                    <a:pt x="11968" y="6694"/>
                  </a:lnTo>
                  <a:lnTo>
                    <a:pt x="11956" y="6842"/>
                  </a:lnTo>
                  <a:lnTo>
                    <a:pt x="11940" y="6986"/>
                  </a:lnTo>
                  <a:lnTo>
                    <a:pt x="11919" y="7125"/>
                  </a:lnTo>
                  <a:lnTo>
                    <a:pt x="11895" y="7269"/>
                  </a:lnTo>
                  <a:lnTo>
                    <a:pt x="11870" y="7408"/>
                  </a:lnTo>
                  <a:lnTo>
                    <a:pt x="11837" y="7548"/>
                  </a:lnTo>
                  <a:lnTo>
                    <a:pt x="11804" y="7688"/>
                  </a:lnTo>
                  <a:lnTo>
                    <a:pt x="11767" y="7823"/>
                  </a:lnTo>
                  <a:lnTo>
                    <a:pt x="11726" y="7958"/>
                  </a:lnTo>
                  <a:lnTo>
                    <a:pt x="11685" y="8094"/>
                  </a:lnTo>
                  <a:lnTo>
                    <a:pt x="11636" y="8226"/>
                  </a:lnTo>
                  <a:lnTo>
                    <a:pt x="11587" y="8357"/>
                  </a:lnTo>
                  <a:lnTo>
                    <a:pt x="11533" y="8484"/>
                  </a:lnTo>
                  <a:lnTo>
                    <a:pt x="11480" y="8611"/>
                  </a:lnTo>
                  <a:lnTo>
                    <a:pt x="11419" y="8738"/>
                  </a:lnTo>
                  <a:lnTo>
                    <a:pt x="11357" y="8862"/>
                  </a:lnTo>
                  <a:lnTo>
                    <a:pt x="11291" y="8985"/>
                  </a:lnTo>
                  <a:lnTo>
                    <a:pt x="11225" y="9108"/>
                  </a:lnTo>
                  <a:lnTo>
                    <a:pt x="11156" y="9227"/>
                  </a:lnTo>
                  <a:lnTo>
                    <a:pt x="11082" y="9342"/>
                  </a:lnTo>
                  <a:lnTo>
                    <a:pt x="11004" y="9457"/>
                  </a:lnTo>
                  <a:lnTo>
                    <a:pt x="10926" y="9572"/>
                  </a:lnTo>
                  <a:lnTo>
                    <a:pt x="10844" y="9683"/>
                  </a:lnTo>
                  <a:lnTo>
                    <a:pt x="10762" y="9794"/>
                  </a:lnTo>
                  <a:lnTo>
                    <a:pt x="10675" y="9900"/>
                  </a:lnTo>
                  <a:lnTo>
                    <a:pt x="10585" y="10007"/>
                  </a:lnTo>
                  <a:lnTo>
                    <a:pt x="10495" y="10110"/>
                  </a:lnTo>
                  <a:lnTo>
                    <a:pt x="10400" y="10208"/>
                  </a:lnTo>
                  <a:lnTo>
                    <a:pt x="10306" y="10306"/>
                  </a:lnTo>
                  <a:lnTo>
                    <a:pt x="10207" y="10405"/>
                  </a:lnTo>
                  <a:lnTo>
                    <a:pt x="10105" y="10495"/>
                  </a:lnTo>
                  <a:lnTo>
                    <a:pt x="10002" y="10590"/>
                  </a:lnTo>
                  <a:lnTo>
                    <a:pt x="9896" y="10676"/>
                  </a:lnTo>
                  <a:lnTo>
                    <a:pt x="9789" y="10762"/>
                  </a:lnTo>
                  <a:lnTo>
                    <a:pt x="9682" y="10848"/>
                  </a:lnTo>
                  <a:lnTo>
                    <a:pt x="9571" y="10930"/>
                  </a:lnTo>
                  <a:lnTo>
                    <a:pt x="9456" y="11009"/>
                  </a:lnTo>
                  <a:lnTo>
                    <a:pt x="9341" y="11083"/>
                  </a:lnTo>
                  <a:lnTo>
                    <a:pt x="9222" y="11157"/>
                  </a:lnTo>
                  <a:lnTo>
                    <a:pt x="9104" y="11226"/>
                  </a:lnTo>
                  <a:lnTo>
                    <a:pt x="8985" y="11296"/>
                  </a:lnTo>
                  <a:lnTo>
                    <a:pt x="8861" y="11362"/>
                  </a:lnTo>
                  <a:lnTo>
                    <a:pt x="8734" y="11423"/>
                  </a:lnTo>
                  <a:lnTo>
                    <a:pt x="8611" y="11481"/>
                  </a:lnTo>
                  <a:lnTo>
                    <a:pt x="8484" y="11538"/>
                  </a:lnTo>
                  <a:lnTo>
                    <a:pt x="8352" y="11592"/>
                  </a:lnTo>
                  <a:lnTo>
                    <a:pt x="8221" y="11641"/>
                  </a:lnTo>
                  <a:lnTo>
                    <a:pt x="8090" y="11686"/>
                  </a:lnTo>
                  <a:lnTo>
                    <a:pt x="7954" y="11731"/>
                  </a:lnTo>
                  <a:lnTo>
                    <a:pt x="7819" y="11772"/>
                  </a:lnTo>
                  <a:lnTo>
                    <a:pt x="7684" y="11809"/>
                  </a:lnTo>
                  <a:lnTo>
                    <a:pt x="7548" y="11842"/>
                  </a:lnTo>
                  <a:lnTo>
                    <a:pt x="7409" y="11871"/>
                  </a:lnTo>
                  <a:lnTo>
                    <a:pt x="7265" y="11899"/>
                  </a:lnTo>
                  <a:lnTo>
                    <a:pt x="7125" y="11924"/>
                  </a:lnTo>
                  <a:lnTo>
                    <a:pt x="6981" y="11945"/>
                  </a:lnTo>
                  <a:lnTo>
                    <a:pt x="6838" y="11961"/>
                  </a:lnTo>
                  <a:lnTo>
                    <a:pt x="6694" y="11973"/>
                  </a:lnTo>
                  <a:lnTo>
                    <a:pt x="6546" y="11981"/>
                  </a:lnTo>
                  <a:lnTo>
                    <a:pt x="6399" y="11986"/>
                  </a:lnTo>
                  <a:lnTo>
                    <a:pt x="6251" y="11990"/>
                  </a:lnTo>
                  <a:lnTo>
                    <a:pt x="6103" y="11986"/>
                  </a:lnTo>
                  <a:lnTo>
                    <a:pt x="5960" y="11981"/>
                  </a:lnTo>
                  <a:lnTo>
                    <a:pt x="5812" y="11973"/>
                  </a:lnTo>
                  <a:lnTo>
                    <a:pt x="5668" y="11961"/>
                  </a:lnTo>
                  <a:lnTo>
                    <a:pt x="5524" y="11945"/>
                  </a:lnTo>
                  <a:lnTo>
                    <a:pt x="5381" y="11924"/>
                  </a:lnTo>
                  <a:lnTo>
                    <a:pt x="5241" y="11899"/>
                  </a:lnTo>
                  <a:lnTo>
                    <a:pt x="5098" y="11871"/>
                  </a:lnTo>
                  <a:lnTo>
                    <a:pt x="4958" y="11842"/>
                  </a:lnTo>
                  <a:lnTo>
                    <a:pt x="4823" y="11809"/>
                  </a:lnTo>
                  <a:lnTo>
                    <a:pt x="4687" y="11772"/>
                  </a:lnTo>
                  <a:lnTo>
                    <a:pt x="4552" y="11731"/>
                  </a:lnTo>
                  <a:lnTo>
                    <a:pt x="4416" y="11686"/>
                  </a:lnTo>
                  <a:lnTo>
                    <a:pt x="4285" y="11641"/>
                  </a:lnTo>
                  <a:lnTo>
                    <a:pt x="4154" y="11592"/>
                  </a:lnTo>
                  <a:lnTo>
                    <a:pt x="4022" y="11538"/>
                  </a:lnTo>
                  <a:lnTo>
                    <a:pt x="3895" y="11481"/>
                  </a:lnTo>
                  <a:lnTo>
                    <a:pt x="3768" y="11423"/>
                  </a:lnTo>
                  <a:lnTo>
                    <a:pt x="3645" y="11362"/>
                  </a:lnTo>
                  <a:lnTo>
                    <a:pt x="3521" y="11296"/>
                  </a:lnTo>
                  <a:lnTo>
                    <a:pt x="3403" y="11226"/>
                  </a:lnTo>
                  <a:lnTo>
                    <a:pt x="3284" y="11157"/>
                  </a:lnTo>
                  <a:lnTo>
                    <a:pt x="3164" y="11083"/>
                  </a:lnTo>
                  <a:lnTo>
                    <a:pt x="3050" y="11009"/>
                  </a:lnTo>
                  <a:lnTo>
                    <a:pt x="2935" y="10930"/>
                  </a:lnTo>
                  <a:lnTo>
                    <a:pt x="2824" y="10848"/>
                  </a:lnTo>
                  <a:lnTo>
                    <a:pt x="2717" y="10762"/>
                  </a:lnTo>
                  <a:lnTo>
                    <a:pt x="2610" y="10676"/>
                  </a:lnTo>
                  <a:lnTo>
                    <a:pt x="2504" y="10590"/>
                  </a:lnTo>
                  <a:lnTo>
                    <a:pt x="2401" y="10495"/>
                  </a:lnTo>
                  <a:lnTo>
                    <a:pt x="2299" y="10405"/>
                  </a:lnTo>
                  <a:lnTo>
                    <a:pt x="2200" y="10306"/>
                  </a:lnTo>
                  <a:lnTo>
                    <a:pt x="2105" y="10208"/>
                  </a:lnTo>
                  <a:lnTo>
                    <a:pt x="2011" y="10110"/>
                  </a:lnTo>
                  <a:lnTo>
                    <a:pt x="1921" y="10007"/>
                  </a:lnTo>
                  <a:lnTo>
                    <a:pt x="1830" y="9900"/>
                  </a:lnTo>
                  <a:lnTo>
                    <a:pt x="1744" y="9794"/>
                  </a:lnTo>
                  <a:lnTo>
                    <a:pt x="1662" y="9683"/>
                  </a:lnTo>
                  <a:lnTo>
                    <a:pt x="1580" y="9572"/>
                  </a:lnTo>
                  <a:lnTo>
                    <a:pt x="1502" y="9457"/>
                  </a:lnTo>
                  <a:lnTo>
                    <a:pt x="1424" y="9342"/>
                  </a:lnTo>
                  <a:lnTo>
                    <a:pt x="1350" y="9227"/>
                  </a:lnTo>
                  <a:lnTo>
                    <a:pt x="1280" y="9108"/>
                  </a:lnTo>
                  <a:lnTo>
                    <a:pt x="1215" y="8985"/>
                  </a:lnTo>
                  <a:lnTo>
                    <a:pt x="1149" y="8862"/>
                  </a:lnTo>
                  <a:lnTo>
                    <a:pt x="1088" y="8738"/>
                  </a:lnTo>
                  <a:lnTo>
                    <a:pt x="1026" y="8611"/>
                  </a:lnTo>
                  <a:lnTo>
                    <a:pt x="973" y="8484"/>
                  </a:lnTo>
                  <a:lnTo>
                    <a:pt x="919" y="8357"/>
                  </a:lnTo>
                  <a:lnTo>
                    <a:pt x="870" y="8226"/>
                  </a:lnTo>
                  <a:lnTo>
                    <a:pt x="821" y="8094"/>
                  </a:lnTo>
                  <a:lnTo>
                    <a:pt x="780" y="7958"/>
                  </a:lnTo>
                  <a:lnTo>
                    <a:pt x="739" y="7823"/>
                  </a:lnTo>
                  <a:lnTo>
                    <a:pt x="702" y="7688"/>
                  </a:lnTo>
                  <a:lnTo>
                    <a:pt x="669" y="7548"/>
                  </a:lnTo>
                  <a:lnTo>
                    <a:pt x="636" y="7408"/>
                  </a:lnTo>
                  <a:lnTo>
                    <a:pt x="612" y="7269"/>
                  </a:lnTo>
                  <a:lnTo>
                    <a:pt x="587" y="7125"/>
                  </a:lnTo>
                  <a:lnTo>
                    <a:pt x="567" y="6986"/>
                  </a:lnTo>
                  <a:lnTo>
                    <a:pt x="550" y="6842"/>
                  </a:lnTo>
                  <a:lnTo>
                    <a:pt x="538" y="6694"/>
                  </a:lnTo>
                  <a:lnTo>
                    <a:pt x="529" y="6550"/>
                  </a:lnTo>
                  <a:lnTo>
                    <a:pt x="521" y="6403"/>
                  </a:lnTo>
                  <a:lnTo>
                    <a:pt x="521" y="6256"/>
                  </a:lnTo>
                  <a:lnTo>
                    <a:pt x="521" y="6108"/>
                  </a:lnTo>
                  <a:lnTo>
                    <a:pt x="529" y="5961"/>
                  </a:lnTo>
                  <a:lnTo>
                    <a:pt x="538" y="5817"/>
                  </a:lnTo>
                  <a:lnTo>
                    <a:pt x="550" y="5669"/>
                  </a:lnTo>
                  <a:lnTo>
                    <a:pt x="567" y="5525"/>
                  </a:lnTo>
                  <a:lnTo>
                    <a:pt x="587" y="5386"/>
                  </a:lnTo>
                  <a:lnTo>
                    <a:pt x="612" y="5242"/>
                  </a:lnTo>
                  <a:lnTo>
                    <a:pt x="636" y="5103"/>
                  </a:lnTo>
                  <a:lnTo>
                    <a:pt x="669" y="4963"/>
                  </a:lnTo>
                  <a:lnTo>
                    <a:pt x="702" y="4823"/>
                  </a:lnTo>
                  <a:lnTo>
                    <a:pt x="739" y="4688"/>
                  </a:lnTo>
                  <a:lnTo>
                    <a:pt x="780" y="4553"/>
                  </a:lnTo>
                  <a:lnTo>
                    <a:pt x="821" y="4417"/>
                  </a:lnTo>
                  <a:lnTo>
                    <a:pt x="870" y="4285"/>
                  </a:lnTo>
                  <a:lnTo>
                    <a:pt x="919" y="4154"/>
                  </a:lnTo>
                  <a:lnTo>
                    <a:pt x="973" y="4027"/>
                  </a:lnTo>
                  <a:lnTo>
                    <a:pt x="1026" y="3900"/>
                  </a:lnTo>
                  <a:lnTo>
                    <a:pt x="1088" y="3773"/>
                  </a:lnTo>
                  <a:lnTo>
                    <a:pt x="1149" y="3649"/>
                  </a:lnTo>
                  <a:lnTo>
                    <a:pt x="1215" y="3526"/>
                  </a:lnTo>
                  <a:lnTo>
                    <a:pt x="1280" y="3403"/>
                  </a:lnTo>
                  <a:lnTo>
                    <a:pt x="1350" y="3284"/>
                  </a:lnTo>
                  <a:lnTo>
                    <a:pt x="1424" y="3169"/>
                  </a:lnTo>
                  <a:lnTo>
                    <a:pt x="1502" y="3054"/>
                  </a:lnTo>
                  <a:lnTo>
                    <a:pt x="1580" y="2939"/>
                  </a:lnTo>
                  <a:lnTo>
                    <a:pt x="1662" y="2828"/>
                  </a:lnTo>
                  <a:lnTo>
                    <a:pt x="1744" y="2717"/>
                  </a:lnTo>
                  <a:lnTo>
                    <a:pt x="1830" y="2611"/>
                  </a:lnTo>
                  <a:lnTo>
                    <a:pt x="1921" y="2504"/>
                  </a:lnTo>
                  <a:lnTo>
                    <a:pt x="2011" y="2401"/>
                  </a:lnTo>
                  <a:lnTo>
                    <a:pt x="2105" y="2303"/>
                  </a:lnTo>
                  <a:lnTo>
                    <a:pt x="2200" y="2205"/>
                  </a:lnTo>
                  <a:lnTo>
                    <a:pt x="2299" y="2106"/>
                  </a:lnTo>
                  <a:lnTo>
                    <a:pt x="2401" y="2016"/>
                  </a:lnTo>
                  <a:lnTo>
                    <a:pt x="2504" y="1921"/>
                  </a:lnTo>
                  <a:lnTo>
                    <a:pt x="2610" y="1835"/>
                  </a:lnTo>
                  <a:lnTo>
                    <a:pt x="2717" y="1749"/>
                  </a:lnTo>
                  <a:lnTo>
                    <a:pt x="2824" y="1663"/>
                  </a:lnTo>
                  <a:lnTo>
                    <a:pt x="2935" y="1581"/>
                  </a:lnTo>
                  <a:lnTo>
                    <a:pt x="3050" y="1502"/>
                  </a:lnTo>
                  <a:lnTo>
                    <a:pt x="3164" y="1428"/>
                  </a:lnTo>
                  <a:lnTo>
                    <a:pt x="3284" y="1354"/>
                  </a:lnTo>
                  <a:lnTo>
                    <a:pt x="3403" y="1285"/>
                  </a:lnTo>
                  <a:lnTo>
                    <a:pt x="3521" y="1215"/>
                  </a:lnTo>
                  <a:lnTo>
                    <a:pt x="3645" y="1149"/>
                  </a:lnTo>
                  <a:lnTo>
                    <a:pt x="3768" y="1088"/>
                  </a:lnTo>
                  <a:lnTo>
                    <a:pt x="3895" y="1030"/>
                  </a:lnTo>
                  <a:lnTo>
                    <a:pt x="4022" y="973"/>
                  </a:lnTo>
                  <a:lnTo>
                    <a:pt x="4154" y="919"/>
                  </a:lnTo>
                  <a:lnTo>
                    <a:pt x="4285" y="870"/>
                  </a:lnTo>
                  <a:lnTo>
                    <a:pt x="4416" y="825"/>
                  </a:lnTo>
                  <a:lnTo>
                    <a:pt x="4552" y="780"/>
                  </a:lnTo>
                  <a:lnTo>
                    <a:pt x="4687" y="739"/>
                  </a:lnTo>
                  <a:lnTo>
                    <a:pt x="4823" y="702"/>
                  </a:lnTo>
                  <a:lnTo>
                    <a:pt x="4958" y="669"/>
                  </a:lnTo>
                  <a:lnTo>
                    <a:pt x="5098" y="640"/>
                  </a:lnTo>
                  <a:lnTo>
                    <a:pt x="5241" y="612"/>
                  </a:lnTo>
                  <a:lnTo>
                    <a:pt x="5381" y="587"/>
                  </a:lnTo>
                  <a:lnTo>
                    <a:pt x="5524" y="566"/>
                  </a:lnTo>
                  <a:lnTo>
                    <a:pt x="5668" y="550"/>
                  </a:lnTo>
                  <a:lnTo>
                    <a:pt x="5812" y="538"/>
                  </a:lnTo>
                  <a:lnTo>
                    <a:pt x="5960" y="530"/>
                  </a:lnTo>
                  <a:lnTo>
                    <a:pt x="6103" y="525"/>
                  </a:lnTo>
                  <a:close/>
                  <a:moveTo>
                    <a:pt x="6251" y="0"/>
                  </a:moveTo>
                  <a:lnTo>
                    <a:pt x="6091" y="4"/>
                  </a:lnTo>
                  <a:lnTo>
                    <a:pt x="5931" y="8"/>
                  </a:lnTo>
                  <a:lnTo>
                    <a:pt x="5771" y="20"/>
                  </a:lnTo>
                  <a:lnTo>
                    <a:pt x="5615" y="33"/>
                  </a:lnTo>
                  <a:lnTo>
                    <a:pt x="5455" y="54"/>
                  </a:lnTo>
                  <a:lnTo>
                    <a:pt x="5299" y="74"/>
                  </a:lnTo>
                  <a:lnTo>
                    <a:pt x="5147" y="99"/>
                  </a:lnTo>
                  <a:lnTo>
                    <a:pt x="4991" y="127"/>
                  </a:lnTo>
                  <a:lnTo>
                    <a:pt x="4839" y="160"/>
                  </a:lnTo>
                  <a:lnTo>
                    <a:pt x="4691" y="197"/>
                  </a:lnTo>
                  <a:lnTo>
                    <a:pt x="4539" y="238"/>
                  </a:lnTo>
                  <a:lnTo>
                    <a:pt x="4391" y="283"/>
                  </a:lnTo>
                  <a:lnTo>
                    <a:pt x="4248" y="329"/>
                  </a:lnTo>
                  <a:lnTo>
                    <a:pt x="4104" y="382"/>
                  </a:lnTo>
                  <a:lnTo>
                    <a:pt x="3961" y="435"/>
                  </a:lnTo>
                  <a:lnTo>
                    <a:pt x="3817" y="493"/>
                  </a:lnTo>
                  <a:lnTo>
                    <a:pt x="3678" y="554"/>
                  </a:lnTo>
                  <a:lnTo>
                    <a:pt x="3542" y="620"/>
                  </a:lnTo>
                  <a:lnTo>
                    <a:pt x="3406" y="685"/>
                  </a:lnTo>
                  <a:lnTo>
                    <a:pt x="3271" y="755"/>
                  </a:lnTo>
                  <a:lnTo>
                    <a:pt x="3140" y="829"/>
                  </a:lnTo>
                  <a:lnTo>
                    <a:pt x="3009" y="907"/>
                  </a:lnTo>
                  <a:lnTo>
                    <a:pt x="2881" y="985"/>
                  </a:lnTo>
                  <a:lnTo>
                    <a:pt x="2758" y="1067"/>
                  </a:lnTo>
                  <a:lnTo>
                    <a:pt x="2631" y="1153"/>
                  </a:lnTo>
                  <a:lnTo>
                    <a:pt x="2512" y="1244"/>
                  </a:lnTo>
                  <a:lnTo>
                    <a:pt x="2393" y="1334"/>
                  </a:lnTo>
                  <a:lnTo>
                    <a:pt x="2274" y="1428"/>
                  </a:lnTo>
                  <a:lnTo>
                    <a:pt x="2159" y="1527"/>
                  </a:lnTo>
                  <a:lnTo>
                    <a:pt x="2048" y="1626"/>
                  </a:lnTo>
                  <a:lnTo>
                    <a:pt x="1937" y="1728"/>
                  </a:lnTo>
                  <a:lnTo>
                    <a:pt x="1830" y="1835"/>
                  </a:lnTo>
                  <a:lnTo>
                    <a:pt x="1724" y="1942"/>
                  </a:lnTo>
                  <a:lnTo>
                    <a:pt x="1625" y="2048"/>
                  </a:lnTo>
                  <a:lnTo>
                    <a:pt x="1523" y="2163"/>
                  </a:lnTo>
                  <a:lnTo>
                    <a:pt x="1428" y="2278"/>
                  </a:lnTo>
                  <a:lnTo>
                    <a:pt x="1334" y="2393"/>
                  </a:lnTo>
                  <a:lnTo>
                    <a:pt x="1239" y="2512"/>
                  </a:lnTo>
                  <a:lnTo>
                    <a:pt x="1153" y="2635"/>
                  </a:lnTo>
                  <a:lnTo>
                    <a:pt x="1067" y="2759"/>
                  </a:lnTo>
                  <a:lnTo>
                    <a:pt x="985" y="2886"/>
                  </a:lnTo>
                  <a:lnTo>
                    <a:pt x="903" y="3013"/>
                  </a:lnTo>
                  <a:lnTo>
                    <a:pt x="829" y="3145"/>
                  </a:lnTo>
                  <a:lnTo>
                    <a:pt x="755" y="3276"/>
                  </a:lnTo>
                  <a:lnTo>
                    <a:pt x="681" y="3407"/>
                  </a:lnTo>
                  <a:lnTo>
                    <a:pt x="615" y="3543"/>
                  </a:lnTo>
                  <a:lnTo>
                    <a:pt x="550" y="3682"/>
                  </a:lnTo>
                  <a:lnTo>
                    <a:pt x="488" y="3822"/>
                  </a:lnTo>
                  <a:lnTo>
                    <a:pt x="431" y="3961"/>
                  </a:lnTo>
                  <a:lnTo>
                    <a:pt x="378" y="4105"/>
                  </a:lnTo>
                  <a:lnTo>
                    <a:pt x="328" y="4249"/>
                  </a:lnTo>
                  <a:lnTo>
                    <a:pt x="279" y="4397"/>
                  </a:lnTo>
                  <a:lnTo>
                    <a:pt x="238" y="4544"/>
                  </a:lnTo>
                  <a:lnTo>
                    <a:pt x="197" y="4692"/>
                  </a:lnTo>
                  <a:lnTo>
                    <a:pt x="160" y="4844"/>
                  </a:lnTo>
                  <a:lnTo>
                    <a:pt x="127" y="4996"/>
                  </a:lnTo>
                  <a:lnTo>
                    <a:pt x="99" y="5148"/>
                  </a:lnTo>
                  <a:lnTo>
                    <a:pt x="70" y="5304"/>
                  </a:lnTo>
                  <a:lnTo>
                    <a:pt x="49" y="5459"/>
                  </a:lnTo>
                  <a:lnTo>
                    <a:pt x="33" y="5616"/>
                  </a:lnTo>
                  <a:lnTo>
                    <a:pt x="17" y="5776"/>
                  </a:lnTo>
                  <a:lnTo>
                    <a:pt x="8" y="5936"/>
                  </a:lnTo>
                  <a:lnTo>
                    <a:pt x="0" y="6096"/>
                  </a:lnTo>
                  <a:lnTo>
                    <a:pt x="0" y="6256"/>
                  </a:lnTo>
                  <a:lnTo>
                    <a:pt x="0" y="6415"/>
                  </a:lnTo>
                  <a:lnTo>
                    <a:pt x="8" y="6575"/>
                  </a:lnTo>
                  <a:lnTo>
                    <a:pt x="17" y="6735"/>
                  </a:lnTo>
                  <a:lnTo>
                    <a:pt x="33" y="6895"/>
                  </a:lnTo>
                  <a:lnTo>
                    <a:pt x="49" y="7052"/>
                  </a:lnTo>
                  <a:lnTo>
                    <a:pt x="70" y="7207"/>
                  </a:lnTo>
                  <a:lnTo>
                    <a:pt x="99" y="7363"/>
                  </a:lnTo>
                  <a:lnTo>
                    <a:pt x="127" y="7515"/>
                  </a:lnTo>
                  <a:lnTo>
                    <a:pt x="160" y="7667"/>
                  </a:lnTo>
                  <a:lnTo>
                    <a:pt x="197" y="7819"/>
                  </a:lnTo>
                  <a:lnTo>
                    <a:pt x="238" y="7967"/>
                  </a:lnTo>
                  <a:lnTo>
                    <a:pt x="279" y="8114"/>
                  </a:lnTo>
                  <a:lnTo>
                    <a:pt x="328" y="8262"/>
                  </a:lnTo>
                  <a:lnTo>
                    <a:pt x="378" y="8406"/>
                  </a:lnTo>
                  <a:lnTo>
                    <a:pt x="431" y="8550"/>
                  </a:lnTo>
                  <a:lnTo>
                    <a:pt x="488" y="8689"/>
                  </a:lnTo>
                  <a:lnTo>
                    <a:pt x="550" y="8829"/>
                  </a:lnTo>
                  <a:lnTo>
                    <a:pt x="615" y="8968"/>
                  </a:lnTo>
                  <a:lnTo>
                    <a:pt x="681" y="9104"/>
                  </a:lnTo>
                  <a:lnTo>
                    <a:pt x="755" y="9235"/>
                  </a:lnTo>
                  <a:lnTo>
                    <a:pt x="829" y="9366"/>
                  </a:lnTo>
                  <a:lnTo>
                    <a:pt x="903" y="9498"/>
                  </a:lnTo>
                  <a:lnTo>
                    <a:pt x="985" y="9625"/>
                  </a:lnTo>
                  <a:lnTo>
                    <a:pt x="1067" y="9752"/>
                  </a:lnTo>
                  <a:lnTo>
                    <a:pt x="1153" y="9876"/>
                  </a:lnTo>
                  <a:lnTo>
                    <a:pt x="1239" y="9999"/>
                  </a:lnTo>
                  <a:lnTo>
                    <a:pt x="1334" y="10118"/>
                  </a:lnTo>
                  <a:lnTo>
                    <a:pt x="1428" y="10233"/>
                  </a:lnTo>
                  <a:lnTo>
                    <a:pt x="1523" y="10348"/>
                  </a:lnTo>
                  <a:lnTo>
                    <a:pt x="1625" y="10463"/>
                  </a:lnTo>
                  <a:lnTo>
                    <a:pt x="1724" y="10569"/>
                  </a:lnTo>
                  <a:lnTo>
                    <a:pt x="1830" y="10676"/>
                  </a:lnTo>
                  <a:lnTo>
                    <a:pt x="1937" y="10783"/>
                  </a:lnTo>
                  <a:lnTo>
                    <a:pt x="2048" y="10885"/>
                  </a:lnTo>
                  <a:lnTo>
                    <a:pt x="2159" y="10984"/>
                  </a:lnTo>
                  <a:lnTo>
                    <a:pt x="2274" y="11083"/>
                  </a:lnTo>
                  <a:lnTo>
                    <a:pt x="2393" y="11177"/>
                  </a:lnTo>
                  <a:lnTo>
                    <a:pt x="2512" y="11267"/>
                  </a:lnTo>
                  <a:lnTo>
                    <a:pt x="2631" y="11358"/>
                  </a:lnTo>
                  <a:lnTo>
                    <a:pt x="2758" y="11444"/>
                  </a:lnTo>
                  <a:lnTo>
                    <a:pt x="2881" y="11526"/>
                  </a:lnTo>
                  <a:lnTo>
                    <a:pt x="3009" y="11604"/>
                  </a:lnTo>
                  <a:lnTo>
                    <a:pt x="3140" y="11682"/>
                  </a:lnTo>
                  <a:lnTo>
                    <a:pt x="3271" y="11756"/>
                  </a:lnTo>
                  <a:lnTo>
                    <a:pt x="3406" y="11826"/>
                  </a:lnTo>
                  <a:lnTo>
                    <a:pt x="3542" y="11891"/>
                  </a:lnTo>
                  <a:lnTo>
                    <a:pt x="3678" y="11957"/>
                  </a:lnTo>
                  <a:lnTo>
                    <a:pt x="3817" y="12018"/>
                  </a:lnTo>
                  <a:lnTo>
                    <a:pt x="3961" y="12076"/>
                  </a:lnTo>
                  <a:lnTo>
                    <a:pt x="4104" y="12129"/>
                  </a:lnTo>
                  <a:lnTo>
                    <a:pt x="4248" y="12182"/>
                  </a:lnTo>
                  <a:lnTo>
                    <a:pt x="4391" y="12228"/>
                  </a:lnTo>
                  <a:lnTo>
                    <a:pt x="4539" y="12273"/>
                  </a:lnTo>
                  <a:lnTo>
                    <a:pt x="4691" y="12314"/>
                  </a:lnTo>
                  <a:lnTo>
                    <a:pt x="4839" y="12351"/>
                  </a:lnTo>
                  <a:lnTo>
                    <a:pt x="4991" y="12384"/>
                  </a:lnTo>
                  <a:lnTo>
                    <a:pt x="5147" y="12412"/>
                  </a:lnTo>
                  <a:lnTo>
                    <a:pt x="5299" y="12437"/>
                  </a:lnTo>
                  <a:lnTo>
                    <a:pt x="5455" y="12457"/>
                  </a:lnTo>
                  <a:lnTo>
                    <a:pt x="5615" y="12478"/>
                  </a:lnTo>
                  <a:lnTo>
                    <a:pt x="5771" y="12491"/>
                  </a:lnTo>
                  <a:lnTo>
                    <a:pt x="5931" y="12503"/>
                  </a:lnTo>
                  <a:lnTo>
                    <a:pt x="6091" y="12507"/>
                  </a:lnTo>
                  <a:lnTo>
                    <a:pt x="6251" y="12511"/>
                  </a:lnTo>
                  <a:lnTo>
                    <a:pt x="6415" y="12507"/>
                  </a:lnTo>
                  <a:lnTo>
                    <a:pt x="6575" y="12503"/>
                  </a:lnTo>
                  <a:lnTo>
                    <a:pt x="6735" y="12491"/>
                  </a:lnTo>
                  <a:lnTo>
                    <a:pt x="6891" y="12478"/>
                  </a:lnTo>
                  <a:lnTo>
                    <a:pt x="7051" y="12457"/>
                  </a:lnTo>
                  <a:lnTo>
                    <a:pt x="7207" y="12437"/>
                  </a:lnTo>
                  <a:lnTo>
                    <a:pt x="7359" y="12412"/>
                  </a:lnTo>
                  <a:lnTo>
                    <a:pt x="7515" y="12384"/>
                  </a:lnTo>
                  <a:lnTo>
                    <a:pt x="7667" y="12351"/>
                  </a:lnTo>
                  <a:lnTo>
                    <a:pt x="7815" y="12314"/>
                  </a:lnTo>
                  <a:lnTo>
                    <a:pt x="7966" y="12273"/>
                  </a:lnTo>
                  <a:lnTo>
                    <a:pt x="8114" y="12228"/>
                  </a:lnTo>
                  <a:lnTo>
                    <a:pt x="8258" y="12182"/>
                  </a:lnTo>
                  <a:lnTo>
                    <a:pt x="8402" y="12129"/>
                  </a:lnTo>
                  <a:lnTo>
                    <a:pt x="8545" y="12076"/>
                  </a:lnTo>
                  <a:lnTo>
                    <a:pt x="8689" y="12018"/>
                  </a:lnTo>
                  <a:lnTo>
                    <a:pt x="8829" y="11957"/>
                  </a:lnTo>
                  <a:lnTo>
                    <a:pt x="8964" y="11891"/>
                  </a:lnTo>
                  <a:lnTo>
                    <a:pt x="9099" y="11826"/>
                  </a:lnTo>
                  <a:lnTo>
                    <a:pt x="9235" y="11756"/>
                  </a:lnTo>
                  <a:lnTo>
                    <a:pt x="9366" y="11682"/>
                  </a:lnTo>
                  <a:lnTo>
                    <a:pt x="9497" y="11604"/>
                  </a:lnTo>
                  <a:lnTo>
                    <a:pt x="9625" y="11526"/>
                  </a:lnTo>
                  <a:lnTo>
                    <a:pt x="9748" y="11444"/>
                  </a:lnTo>
                  <a:lnTo>
                    <a:pt x="9875" y="11358"/>
                  </a:lnTo>
                  <a:lnTo>
                    <a:pt x="9994" y="11267"/>
                  </a:lnTo>
                  <a:lnTo>
                    <a:pt x="10113" y="11177"/>
                  </a:lnTo>
                  <a:lnTo>
                    <a:pt x="10232" y="11083"/>
                  </a:lnTo>
                  <a:lnTo>
                    <a:pt x="10347" y="10984"/>
                  </a:lnTo>
                  <a:lnTo>
                    <a:pt x="10458" y="10885"/>
                  </a:lnTo>
                  <a:lnTo>
                    <a:pt x="10569" y="10783"/>
                  </a:lnTo>
                  <a:lnTo>
                    <a:pt x="10675" y="10676"/>
                  </a:lnTo>
                  <a:lnTo>
                    <a:pt x="10778" y="10569"/>
                  </a:lnTo>
                  <a:lnTo>
                    <a:pt x="10881" y="10463"/>
                  </a:lnTo>
                  <a:lnTo>
                    <a:pt x="10984" y="10348"/>
                  </a:lnTo>
                  <a:lnTo>
                    <a:pt x="11077" y="10233"/>
                  </a:lnTo>
                  <a:lnTo>
                    <a:pt x="11172" y="10118"/>
                  </a:lnTo>
                  <a:lnTo>
                    <a:pt x="11262" y="9999"/>
                  </a:lnTo>
                  <a:lnTo>
                    <a:pt x="11352" y="9876"/>
                  </a:lnTo>
                  <a:lnTo>
                    <a:pt x="11439" y="9752"/>
                  </a:lnTo>
                  <a:lnTo>
                    <a:pt x="11521" y="9625"/>
                  </a:lnTo>
                  <a:lnTo>
                    <a:pt x="11603" y="9498"/>
                  </a:lnTo>
                  <a:lnTo>
                    <a:pt x="11677" y="9366"/>
                  </a:lnTo>
                  <a:lnTo>
                    <a:pt x="11751" y="9235"/>
                  </a:lnTo>
                  <a:lnTo>
                    <a:pt x="11825" y="9104"/>
                  </a:lnTo>
                  <a:lnTo>
                    <a:pt x="11890" y="8968"/>
                  </a:lnTo>
                  <a:lnTo>
                    <a:pt x="11956" y="8829"/>
                  </a:lnTo>
                  <a:lnTo>
                    <a:pt x="12014" y="8689"/>
                  </a:lnTo>
                  <a:lnTo>
                    <a:pt x="12075" y="8550"/>
                  </a:lnTo>
                  <a:lnTo>
                    <a:pt x="12128" y="8406"/>
                  </a:lnTo>
                  <a:lnTo>
                    <a:pt x="12177" y="8262"/>
                  </a:lnTo>
                  <a:lnTo>
                    <a:pt x="12227" y="8114"/>
                  </a:lnTo>
                  <a:lnTo>
                    <a:pt x="12268" y="7967"/>
                  </a:lnTo>
                  <a:lnTo>
                    <a:pt x="12309" y="7819"/>
                  </a:lnTo>
                  <a:lnTo>
                    <a:pt x="12346" y="7667"/>
                  </a:lnTo>
                  <a:lnTo>
                    <a:pt x="12379" y="7515"/>
                  </a:lnTo>
                  <a:lnTo>
                    <a:pt x="12407" y="7363"/>
                  </a:lnTo>
                  <a:lnTo>
                    <a:pt x="12436" y="7207"/>
                  </a:lnTo>
                  <a:lnTo>
                    <a:pt x="12457" y="7052"/>
                  </a:lnTo>
                  <a:lnTo>
                    <a:pt x="12473" y="6895"/>
                  </a:lnTo>
                  <a:lnTo>
                    <a:pt x="12490" y="6735"/>
                  </a:lnTo>
                  <a:lnTo>
                    <a:pt x="12498" y="6575"/>
                  </a:lnTo>
                  <a:lnTo>
                    <a:pt x="12506" y="6415"/>
                  </a:lnTo>
                  <a:lnTo>
                    <a:pt x="12506" y="6256"/>
                  </a:lnTo>
                  <a:lnTo>
                    <a:pt x="12506" y="6096"/>
                  </a:lnTo>
                  <a:lnTo>
                    <a:pt x="12498" y="5936"/>
                  </a:lnTo>
                  <a:lnTo>
                    <a:pt x="12490" y="5776"/>
                  </a:lnTo>
                  <a:lnTo>
                    <a:pt x="12473" y="5616"/>
                  </a:lnTo>
                  <a:lnTo>
                    <a:pt x="12457" y="5459"/>
                  </a:lnTo>
                  <a:lnTo>
                    <a:pt x="12436" y="5304"/>
                  </a:lnTo>
                  <a:lnTo>
                    <a:pt x="12407" y="5148"/>
                  </a:lnTo>
                  <a:lnTo>
                    <a:pt x="12379" y="4996"/>
                  </a:lnTo>
                  <a:lnTo>
                    <a:pt x="12346" y="4844"/>
                  </a:lnTo>
                  <a:lnTo>
                    <a:pt x="12309" y="4692"/>
                  </a:lnTo>
                  <a:lnTo>
                    <a:pt x="12268" y="4544"/>
                  </a:lnTo>
                  <a:lnTo>
                    <a:pt x="12227" y="4397"/>
                  </a:lnTo>
                  <a:lnTo>
                    <a:pt x="12177" y="4249"/>
                  </a:lnTo>
                  <a:lnTo>
                    <a:pt x="12128" y="4105"/>
                  </a:lnTo>
                  <a:lnTo>
                    <a:pt x="12075" y="3961"/>
                  </a:lnTo>
                  <a:lnTo>
                    <a:pt x="12014" y="3822"/>
                  </a:lnTo>
                  <a:lnTo>
                    <a:pt x="11956" y="3682"/>
                  </a:lnTo>
                  <a:lnTo>
                    <a:pt x="11890" y="3543"/>
                  </a:lnTo>
                  <a:lnTo>
                    <a:pt x="11825" y="3407"/>
                  </a:lnTo>
                  <a:lnTo>
                    <a:pt x="11751" y="3276"/>
                  </a:lnTo>
                  <a:lnTo>
                    <a:pt x="11677" y="3145"/>
                  </a:lnTo>
                  <a:lnTo>
                    <a:pt x="11603" y="3013"/>
                  </a:lnTo>
                  <a:lnTo>
                    <a:pt x="11521" y="2886"/>
                  </a:lnTo>
                  <a:lnTo>
                    <a:pt x="11439" y="2759"/>
                  </a:lnTo>
                  <a:lnTo>
                    <a:pt x="11352" y="2635"/>
                  </a:lnTo>
                  <a:lnTo>
                    <a:pt x="11262" y="2512"/>
                  </a:lnTo>
                  <a:lnTo>
                    <a:pt x="11172" y="2393"/>
                  </a:lnTo>
                  <a:lnTo>
                    <a:pt x="11077" y="2278"/>
                  </a:lnTo>
                  <a:lnTo>
                    <a:pt x="10984" y="2163"/>
                  </a:lnTo>
                  <a:lnTo>
                    <a:pt x="10881" y="2048"/>
                  </a:lnTo>
                  <a:lnTo>
                    <a:pt x="10778" y="1942"/>
                  </a:lnTo>
                  <a:lnTo>
                    <a:pt x="10675" y="1835"/>
                  </a:lnTo>
                  <a:lnTo>
                    <a:pt x="10569" y="1728"/>
                  </a:lnTo>
                  <a:lnTo>
                    <a:pt x="10458" y="1626"/>
                  </a:lnTo>
                  <a:lnTo>
                    <a:pt x="10347" y="1527"/>
                  </a:lnTo>
                  <a:lnTo>
                    <a:pt x="10232" y="1428"/>
                  </a:lnTo>
                  <a:lnTo>
                    <a:pt x="10113" y="1334"/>
                  </a:lnTo>
                  <a:lnTo>
                    <a:pt x="9994" y="1244"/>
                  </a:lnTo>
                  <a:lnTo>
                    <a:pt x="9875" y="1153"/>
                  </a:lnTo>
                  <a:lnTo>
                    <a:pt x="9748" y="1067"/>
                  </a:lnTo>
                  <a:lnTo>
                    <a:pt x="9625" y="985"/>
                  </a:lnTo>
                  <a:lnTo>
                    <a:pt x="9497" y="907"/>
                  </a:lnTo>
                  <a:lnTo>
                    <a:pt x="9366" y="829"/>
                  </a:lnTo>
                  <a:lnTo>
                    <a:pt x="9235" y="755"/>
                  </a:lnTo>
                  <a:lnTo>
                    <a:pt x="9099" y="685"/>
                  </a:lnTo>
                  <a:lnTo>
                    <a:pt x="8964" y="620"/>
                  </a:lnTo>
                  <a:lnTo>
                    <a:pt x="8829" y="554"/>
                  </a:lnTo>
                  <a:lnTo>
                    <a:pt x="8689" y="493"/>
                  </a:lnTo>
                  <a:lnTo>
                    <a:pt x="8545" y="435"/>
                  </a:lnTo>
                  <a:lnTo>
                    <a:pt x="8402" y="382"/>
                  </a:lnTo>
                  <a:lnTo>
                    <a:pt x="8258" y="329"/>
                  </a:lnTo>
                  <a:lnTo>
                    <a:pt x="8114" y="283"/>
                  </a:lnTo>
                  <a:lnTo>
                    <a:pt x="7966" y="238"/>
                  </a:lnTo>
                  <a:lnTo>
                    <a:pt x="7815" y="197"/>
                  </a:lnTo>
                  <a:lnTo>
                    <a:pt x="7667" y="160"/>
                  </a:lnTo>
                  <a:lnTo>
                    <a:pt x="7515" y="127"/>
                  </a:lnTo>
                  <a:lnTo>
                    <a:pt x="7359" y="99"/>
                  </a:lnTo>
                  <a:lnTo>
                    <a:pt x="7207" y="74"/>
                  </a:lnTo>
                  <a:lnTo>
                    <a:pt x="7051" y="54"/>
                  </a:lnTo>
                  <a:lnTo>
                    <a:pt x="6891" y="33"/>
                  </a:lnTo>
                  <a:lnTo>
                    <a:pt x="6735" y="20"/>
                  </a:lnTo>
                  <a:lnTo>
                    <a:pt x="6575" y="8"/>
                  </a:lnTo>
                  <a:lnTo>
                    <a:pt x="6415" y="4"/>
                  </a:lnTo>
                  <a:close/>
                </a:path>
              </a:pathLst>
            </a:custGeom>
            <a:grpFill/>
            <a:ln cap="flat">
              <a:solidFill>
                <a:schemeClr val="accent4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66" name="Freeform: Shape 2">
              <a:extLst>
                <a:ext uri="{FF2B5EF4-FFF2-40B4-BE49-F238E27FC236}">
                  <a16:creationId xmlns:a16="http://schemas.microsoft.com/office/drawing/2014/main" id="{BA9BCCC7-BABE-5843-8AC2-BCEFD08411D2}"/>
                </a:ext>
              </a:extLst>
            </p:cNvPr>
            <p:cNvSpPr/>
            <p:nvPr/>
          </p:nvSpPr>
          <p:spPr>
            <a:xfrm>
              <a:off x="9530500" y="753127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0"/>
                  </a:moveTo>
                  <a:lnTo>
                    <a:pt x="0" y="1273"/>
                  </a:lnTo>
                  <a:lnTo>
                    <a:pt x="693" y="1273"/>
                  </a:lnTo>
                  <a:lnTo>
                    <a:pt x="693" y="3719"/>
                  </a:lnTo>
                  <a:lnTo>
                    <a:pt x="1847" y="3719"/>
                  </a:lnTo>
                  <a:lnTo>
                    <a:pt x="1847" y="1273"/>
                  </a:lnTo>
                  <a:lnTo>
                    <a:pt x="2540" y="1273"/>
                  </a:lnTo>
                  <a:close/>
                </a:path>
              </a:pathLst>
            </a:custGeom>
            <a:grpFill/>
            <a:ln cap="flat">
              <a:solidFill>
                <a:srgbClr val="92D050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67" name="Freeform: Shape 3">
              <a:extLst>
                <a:ext uri="{FF2B5EF4-FFF2-40B4-BE49-F238E27FC236}">
                  <a16:creationId xmlns:a16="http://schemas.microsoft.com/office/drawing/2014/main" id="{64CCEC30-B8F2-C94B-80F3-1A597131ECAD}"/>
                </a:ext>
              </a:extLst>
            </p:cNvPr>
            <p:cNvSpPr/>
            <p:nvPr/>
          </p:nvSpPr>
          <p:spPr>
            <a:xfrm>
              <a:off x="9530500" y="9653112"/>
              <a:ext cx="914039" cy="1338480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2540" h="3719">
                  <a:moveTo>
                    <a:pt x="1268" y="3719"/>
                  </a:moveTo>
                  <a:lnTo>
                    <a:pt x="2540" y="2446"/>
                  </a:lnTo>
                  <a:lnTo>
                    <a:pt x="1847" y="2446"/>
                  </a:lnTo>
                  <a:lnTo>
                    <a:pt x="1847" y="0"/>
                  </a:lnTo>
                  <a:lnTo>
                    <a:pt x="693" y="0"/>
                  </a:lnTo>
                  <a:lnTo>
                    <a:pt x="693" y="2446"/>
                  </a:lnTo>
                  <a:lnTo>
                    <a:pt x="0" y="2446"/>
                  </a:lnTo>
                  <a:close/>
                </a:path>
              </a:pathLst>
            </a:custGeom>
            <a:grpFill/>
            <a:ln cap="flat">
              <a:solidFill>
                <a:srgbClr val="92D050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68" name="Freeform: Shape 4">
              <a:extLst>
                <a:ext uri="{FF2B5EF4-FFF2-40B4-BE49-F238E27FC236}">
                  <a16:creationId xmlns:a16="http://schemas.microsoft.com/office/drawing/2014/main" id="{DD83E1D8-4CF8-224C-916C-3E34F39069C9}"/>
                </a:ext>
              </a:extLst>
            </p:cNvPr>
            <p:cNvSpPr/>
            <p:nvPr/>
          </p:nvSpPr>
          <p:spPr>
            <a:xfrm>
              <a:off x="10380099" y="8805312"/>
              <a:ext cx="133668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4" h="2536">
                  <a:moveTo>
                    <a:pt x="0" y="1268"/>
                  </a:moveTo>
                  <a:lnTo>
                    <a:pt x="1268" y="2536"/>
                  </a:lnTo>
                  <a:lnTo>
                    <a:pt x="1268" y="1847"/>
                  </a:lnTo>
                  <a:lnTo>
                    <a:pt x="3714" y="1847"/>
                  </a:lnTo>
                  <a:lnTo>
                    <a:pt x="3714" y="689"/>
                  </a:lnTo>
                  <a:lnTo>
                    <a:pt x="1268" y="689"/>
                  </a:lnTo>
                  <a:lnTo>
                    <a:pt x="1268" y="0"/>
                  </a:lnTo>
                  <a:close/>
                </a:path>
              </a:pathLst>
            </a:custGeom>
            <a:grpFill/>
            <a:ln cap="flat">
              <a:solidFill>
                <a:srgbClr val="92D050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  <p:sp>
          <p:nvSpPr>
            <p:cNvPr id="69" name="Freeform: Shape 5">
              <a:extLst>
                <a:ext uri="{FF2B5EF4-FFF2-40B4-BE49-F238E27FC236}">
                  <a16:creationId xmlns:a16="http://schemas.microsoft.com/office/drawing/2014/main" id="{31D981A7-1C0F-0B48-8D29-E9855CB30B1C}"/>
                </a:ext>
              </a:extLst>
            </p:cNvPr>
            <p:cNvSpPr/>
            <p:nvPr/>
          </p:nvSpPr>
          <p:spPr>
            <a:xfrm>
              <a:off x="8256820" y="8805312"/>
              <a:ext cx="1338120" cy="912599"/>
            </a:xfrm>
            <a:custGeom>
              <a:avLst/>
              <a:gdLst/>
              <a:ahLst/>
              <a:cxnLst>
                <a:cxn ang="3cd4">
                  <a:pos x="hc" y="t"/>
                </a:cxn>
                <a:cxn ang="cd2">
                  <a:pos x="l" y="vc"/>
                </a:cxn>
                <a:cxn ang="cd4">
                  <a:pos x="hc" y="b"/>
                </a:cxn>
                <a:cxn ang="0">
                  <a:pos x="r" y="vc"/>
                </a:cxn>
              </a:cxnLst>
              <a:rect l="l" t="t" r="r" b="b"/>
              <a:pathLst>
                <a:path w="3718" h="2536">
                  <a:moveTo>
                    <a:pt x="3718" y="1268"/>
                  </a:moveTo>
                  <a:lnTo>
                    <a:pt x="2450" y="0"/>
                  </a:lnTo>
                  <a:lnTo>
                    <a:pt x="2450" y="689"/>
                  </a:lnTo>
                  <a:lnTo>
                    <a:pt x="0" y="689"/>
                  </a:lnTo>
                  <a:lnTo>
                    <a:pt x="0" y="1847"/>
                  </a:lnTo>
                  <a:lnTo>
                    <a:pt x="2450" y="1847"/>
                  </a:lnTo>
                  <a:lnTo>
                    <a:pt x="2450" y="2536"/>
                  </a:lnTo>
                  <a:close/>
                </a:path>
              </a:pathLst>
            </a:custGeom>
            <a:grpFill/>
            <a:ln cap="flat">
              <a:solidFill>
                <a:srgbClr val="92D050"/>
              </a:solidFill>
              <a:prstDash val="solid"/>
            </a:ln>
          </p:spPr>
          <p:txBody>
            <a:bodyPr vert="horz" wrap="none" lIns="90000" tIns="45000" rIns="90000" bIns="45000" anchor="ctr" anchorCtr="1" compatLnSpc="0"/>
            <a:lstStyle/>
            <a:p>
              <a:pPr marL="0" marR="0" lvl="0" indent="0" algn="l" defTabSz="9144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17074"/>
                </a:solidFill>
                <a:effectLst/>
                <a:uLnTx/>
                <a:uFillTx/>
                <a:latin typeface="Arial" pitchFamily="18"/>
                <a:ea typeface="Arial" pitchFamily="2"/>
                <a:cs typeface="Arial" pitchFamily="2"/>
              </a:endParaRPr>
            </a:p>
          </p:txBody>
        </p:sp>
      </p:grp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1C877CD5-6087-3A4E-A5CD-A94060E44B73}"/>
              </a:ext>
            </a:extLst>
          </p:cNvPr>
          <p:cNvCxnSpPr>
            <a:cxnSpLocks/>
            <a:stCxn id="65" idx="2"/>
            <a:endCxn id="50" idx="0"/>
          </p:cNvCxnSpPr>
          <p:nvPr/>
        </p:nvCxnSpPr>
        <p:spPr bwMode="gray">
          <a:xfrm flipH="1">
            <a:off x="1877937" y="3441960"/>
            <a:ext cx="1665700" cy="677273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A020E1ED-BCE3-E84A-B671-0EE74E124E4A}"/>
              </a:ext>
            </a:extLst>
          </p:cNvPr>
          <p:cNvCxnSpPr>
            <a:cxnSpLocks/>
            <a:stCxn id="65" idx="2"/>
            <a:endCxn id="57" idx="0"/>
          </p:cNvCxnSpPr>
          <p:nvPr/>
        </p:nvCxnSpPr>
        <p:spPr bwMode="gray">
          <a:xfrm>
            <a:off x="3543637" y="3441960"/>
            <a:ext cx="1704837" cy="678490"/>
          </a:xfrm>
          <a:prstGeom prst="line">
            <a:avLst/>
          </a:prstGeom>
          <a:ln w="25400">
            <a:solidFill>
              <a:schemeClr val="tx1"/>
            </a:solidFill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>
            <a:extLst>
              <a:ext uri="{FF2B5EF4-FFF2-40B4-BE49-F238E27FC236}">
                <a16:creationId xmlns:a16="http://schemas.microsoft.com/office/drawing/2014/main" id="{EC311489-ED1E-5049-B4F4-D27F0A00CBF5}"/>
              </a:ext>
            </a:extLst>
          </p:cNvPr>
          <p:cNvSpPr txBox="1"/>
          <p:nvPr/>
        </p:nvSpPr>
        <p:spPr>
          <a:xfrm>
            <a:off x="1386872" y="5549114"/>
            <a:ext cx="982128" cy="184666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en-US" sz="1200" b="1" dirty="0"/>
              <a:t>Active: </a:t>
            </a:r>
            <a:r>
              <a:rPr lang="en-US" sz="1200" b="1" dirty="0">
                <a:solidFill>
                  <a:srgbClr val="00B0F0"/>
                </a:solidFill>
              </a:rPr>
              <a:t>Edge-01</a:t>
            </a:r>
            <a:endParaRPr lang="en-US" sz="1200" b="1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909C6E52-0825-5442-B601-C2314E032BD4}"/>
              </a:ext>
            </a:extLst>
          </p:cNvPr>
          <p:cNvSpPr txBox="1"/>
          <p:nvPr/>
        </p:nvSpPr>
        <p:spPr>
          <a:xfrm>
            <a:off x="5728512" y="4298451"/>
            <a:ext cx="633956" cy="553998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1200" b="1" dirty="0"/>
              <a:t> Tier-1 </a:t>
            </a:r>
          </a:p>
          <a:p>
            <a:pPr algn="ctr"/>
            <a:r>
              <a:rPr lang="en-US" sz="1200" b="1" dirty="0"/>
              <a:t>Gateway</a:t>
            </a:r>
          </a:p>
          <a:p>
            <a:pPr algn="ctr"/>
            <a:r>
              <a:rPr lang="en-US" sz="1200" b="1" dirty="0"/>
              <a:t>Tenant-02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DE57FE00-9106-5F42-A437-D89649C9C5AA}"/>
              </a:ext>
            </a:extLst>
          </p:cNvPr>
          <p:cNvSpPr txBox="1"/>
          <p:nvPr/>
        </p:nvSpPr>
        <p:spPr>
          <a:xfrm>
            <a:off x="2409995" y="2817291"/>
            <a:ext cx="557397" cy="369332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200" b="1" dirty="0"/>
              <a:t>  Tier-0 </a:t>
            </a:r>
          </a:p>
          <a:p>
            <a:pPr algn="l"/>
            <a:r>
              <a:rPr lang="en-US" sz="1200" b="1" dirty="0"/>
              <a:t>Gateway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C0155D03-32D4-E344-BA47-C03088FF9B6A}"/>
              </a:ext>
            </a:extLst>
          </p:cNvPr>
          <p:cNvSpPr txBox="1"/>
          <p:nvPr/>
        </p:nvSpPr>
        <p:spPr>
          <a:xfrm rot="20959036">
            <a:off x="2441112" y="1797625"/>
            <a:ext cx="2488517" cy="276999"/>
          </a:xfrm>
          <a:prstGeom prst="rect">
            <a:avLst/>
          </a:prstGeom>
          <a:solidFill>
            <a:schemeClr val="tx1">
              <a:alpha val="54763"/>
            </a:schemeClr>
          </a:solidFill>
          <a:ln w="19050">
            <a:solidFill>
              <a:schemeClr val="bg2">
                <a:lumMod val="10000"/>
              </a:schemeClr>
            </a:solidFill>
          </a:ln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b="1" dirty="0">
                <a:solidFill>
                  <a:srgbClr val="FF0000"/>
                </a:solidFill>
              </a:rPr>
              <a:t>Topology NOT supported: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2185F3B7-0AC4-2041-ACFB-FE9EC16532B9}"/>
              </a:ext>
            </a:extLst>
          </p:cNvPr>
          <p:cNvSpPr txBox="1"/>
          <p:nvPr/>
        </p:nvSpPr>
        <p:spPr>
          <a:xfrm>
            <a:off x="2606615" y="5543516"/>
            <a:ext cx="1887044" cy="184666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200" b="1" dirty="0">
                <a:solidFill>
                  <a:srgbClr val="002060"/>
                </a:solidFill>
              </a:rPr>
              <a:t>Same Active Edge node</a:t>
            </a:r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FBF1EFA7-F0CC-9147-AF91-D9453DA46B70}"/>
              </a:ext>
            </a:extLst>
          </p:cNvPr>
          <p:cNvCxnSpPr>
            <a:cxnSpLocks/>
          </p:cNvCxnSpPr>
          <p:nvPr/>
        </p:nvCxnSpPr>
        <p:spPr bwMode="auto">
          <a:xfrm>
            <a:off x="4337073" y="5641447"/>
            <a:ext cx="339629" cy="0"/>
          </a:xfrm>
          <a:prstGeom prst="line">
            <a:avLst/>
          </a:prstGeom>
          <a:solidFill>
            <a:srgbClr val="0095D3"/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81" name="TextBox 80">
            <a:extLst>
              <a:ext uri="{FF2B5EF4-FFF2-40B4-BE49-F238E27FC236}">
                <a16:creationId xmlns:a16="http://schemas.microsoft.com/office/drawing/2014/main" id="{17A8CE8D-D0A3-EA45-978E-1F3CEF47A407}"/>
              </a:ext>
            </a:extLst>
          </p:cNvPr>
          <p:cNvSpPr txBox="1"/>
          <p:nvPr/>
        </p:nvSpPr>
        <p:spPr>
          <a:xfrm>
            <a:off x="3125014" y="4544493"/>
            <a:ext cx="937693" cy="184666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en-US" sz="1200" b="1" u="sng" dirty="0">
                <a:solidFill>
                  <a:schemeClr val="accent1"/>
                </a:solidFill>
              </a:rPr>
              <a:t>VLAN BACKED</a:t>
            </a:r>
          </a:p>
        </p:txBody>
      </p: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AE8FB6FF-2103-EB41-9BC6-579527967916}"/>
              </a:ext>
            </a:extLst>
          </p:cNvPr>
          <p:cNvCxnSpPr>
            <a:cxnSpLocks/>
          </p:cNvCxnSpPr>
          <p:nvPr/>
        </p:nvCxnSpPr>
        <p:spPr bwMode="auto">
          <a:xfrm flipH="1">
            <a:off x="2423573" y="5642931"/>
            <a:ext cx="287214" cy="0"/>
          </a:xfrm>
          <a:prstGeom prst="line">
            <a:avLst/>
          </a:prstGeom>
          <a:solidFill>
            <a:srgbClr val="0095D3"/>
          </a:solidFill>
          <a:ln w="25400" cap="flat" cmpd="sng" algn="ctr">
            <a:solidFill>
              <a:schemeClr val="accent2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15C5451F-9321-184E-8CEB-093355822D90}"/>
              </a:ext>
            </a:extLst>
          </p:cNvPr>
          <p:cNvSpPr txBox="1"/>
          <p:nvPr/>
        </p:nvSpPr>
        <p:spPr>
          <a:xfrm>
            <a:off x="4785657" y="5541751"/>
            <a:ext cx="982128" cy="184666"/>
          </a:xfrm>
          <a:prstGeom prst="rect">
            <a:avLst/>
          </a:prstGeom>
        </p:spPr>
        <p:txBody>
          <a:bodyPr wrap="none" lIns="0" tIns="0" rIns="0" bIns="0" rtlCol="0">
            <a:spAutoFit/>
          </a:bodyPr>
          <a:lstStyle/>
          <a:p>
            <a:r>
              <a:rPr lang="en-US" sz="1200" b="1" dirty="0"/>
              <a:t>Active: </a:t>
            </a:r>
            <a:r>
              <a:rPr lang="en-US" sz="1200" b="1" dirty="0">
                <a:solidFill>
                  <a:srgbClr val="00B0F0"/>
                </a:solidFill>
              </a:rPr>
              <a:t>Edge-01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711506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VMware_white_16x9">
  <a:themeElements>
    <a:clrScheme name="Custom 6">
      <a:dk1>
        <a:srgbClr val="717074"/>
      </a:dk1>
      <a:lt1>
        <a:srgbClr val="FFFFFF"/>
      </a:lt1>
      <a:dk2>
        <a:srgbClr val="3F3F3F"/>
      </a:dk2>
      <a:lt2>
        <a:srgbClr val="F2F2F2"/>
      </a:lt2>
      <a:accent1>
        <a:srgbClr val="0091DA"/>
      </a:accent1>
      <a:accent2>
        <a:srgbClr val="1D428A"/>
      </a:accent2>
      <a:accent3>
        <a:srgbClr val="00C1D5"/>
      </a:accent3>
      <a:accent4>
        <a:srgbClr val="78BE20"/>
      </a:accent4>
      <a:accent5>
        <a:srgbClr val="7F35B2"/>
      </a:accent5>
      <a:accent6>
        <a:srgbClr val="459B36"/>
      </a:accent6>
      <a:hlink>
        <a:srgbClr val="1A418A"/>
      </a:hlink>
      <a:folHlink>
        <a:srgbClr val="3F3F3F"/>
      </a:folHlink>
    </a:clrScheme>
    <a:fontScheme name="Custom 19">
      <a:majorFont>
        <a:latin typeface="Metropolis Light"/>
        <a:ea typeface=""/>
        <a:cs typeface=""/>
      </a:majorFont>
      <a:minorFont>
        <a:latin typeface="Metropoli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spcAft>
            <a:spcPts val="600"/>
          </a:spcAft>
          <a:defRPr sz="1200" smtClean="0">
            <a:solidFill>
              <a:schemeClr val="bg1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gray">
        <a:ln w="25400">
          <a:solidFill>
            <a:schemeClr val="tx1"/>
          </a:solidFill>
          <a:miter lim="800000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lnSpc>
            <a:spcPct val="130000"/>
          </a:lnSpc>
          <a:defRPr sz="1800" dirty="0" err="1" smtClean="0">
            <a:solidFill>
              <a:schemeClr val="tx2"/>
            </a:solidFill>
          </a:defRPr>
        </a:defPPr>
      </a:lstStyle>
    </a:txDef>
  </a:objectDefaults>
  <a:extraClrSchemeLst/>
  <a:custClrLst>
    <a:custClr name="Tangerine">
      <a:srgbClr val="EC7700"/>
    </a:custClr>
    <a:custClr name="Crimson">
      <a:srgbClr val="9F2842"/>
    </a:custClr>
    <a:custClr name="Pale Blue">
      <a:srgbClr val="F4F8FA"/>
    </a:custClr>
  </a:custClrLst>
  <a:extLst>
    <a:ext uri="{05A4C25C-085E-4340-85A3-A5531E510DB2}">
      <thm15:themeFamily xmlns:thm15="http://schemas.microsoft.com/office/thememl/2012/main" name="skinny-PPT-Light-June-2020-ACCESSIBLE" id="{0CECDBDA-90D1-134F-87E2-EE3800325540}" vid="{7B09F0D8-43AA-FF47-8B59-F16F1FFE8153}"/>
    </a:ext>
  </a:extLst>
</a:theme>
</file>

<file path=ppt/theme/theme2.xml><?xml version="1.0" encoding="utf-8"?>
<a:theme xmlns:a="http://schemas.openxmlformats.org/drawingml/2006/main" name="Office Theme">
  <a:themeElements>
    <a:clrScheme name="VMware">
      <a:dk1>
        <a:srgbClr val="717074"/>
      </a:dk1>
      <a:lt1>
        <a:sysClr val="window" lastClr="FFFFFF"/>
      </a:lt1>
      <a:dk2>
        <a:srgbClr val="000000"/>
      </a:dk2>
      <a:lt2>
        <a:srgbClr val="C6C6C8"/>
      </a:lt2>
      <a:accent1>
        <a:srgbClr val="0095D3"/>
      </a:accent1>
      <a:accent2>
        <a:srgbClr val="89CBDF"/>
      </a:accent2>
      <a:accent3>
        <a:srgbClr val="006990"/>
      </a:accent3>
      <a:accent4>
        <a:srgbClr val="6DB33F"/>
      </a:accent4>
      <a:accent5>
        <a:srgbClr val="C2CD23"/>
      </a:accent5>
      <a:accent6>
        <a:srgbClr val="387C2C"/>
      </a:accent6>
      <a:hlink>
        <a:srgbClr val="0095D3"/>
      </a:hlink>
      <a:folHlink>
        <a:srgbClr val="89CBD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VMware">
      <a:dk1>
        <a:srgbClr val="717074"/>
      </a:dk1>
      <a:lt1>
        <a:sysClr val="window" lastClr="FFFFFF"/>
      </a:lt1>
      <a:dk2>
        <a:srgbClr val="000000"/>
      </a:dk2>
      <a:lt2>
        <a:srgbClr val="C6C6C8"/>
      </a:lt2>
      <a:accent1>
        <a:srgbClr val="0095D3"/>
      </a:accent1>
      <a:accent2>
        <a:srgbClr val="89CBDF"/>
      </a:accent2>
      <a:accent3>
        <a:srgbClr val="006990"/>
      </a:accent3>
      <a:accent4>
        <a:srgbClr val="6DB33F"/>
      </a:accent4>
      <a:accent5>
        <a:srgbClr val="C2CD23"/>
      </a:accent5>
      <a:accent6>
        <a:srgbClr val="387C2C"/>
      </a:accent6>
      <a:hlink>
        <a:srgbClr val="0095D3"/>
      </a:hlink>
      <a:folHlink>
        <a:srgbClr val="89CBD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VMware_white_16x9</Template>
  <TotalTime>47682</TotalTime>
  <Words>4078</Words>
  <Application>Microsoft Macintosh PowerPoint</Application>
  <PresentationFormat>Custom</PresentationFormat>
  <Paragraphs>961</Paragraphs>
  <Slides>42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51" baseType="lpstr">
      <vt:lpstr>Arial</vt:lpstr>
      <vt:lpstr>Camphor Std</vt:lpstr>
      <vt:lpstr>Metropolis</vt:lpstr>
      <vt:lpstr>Metropolis Light</vt:lpstr>
      <vt:lpstr>Monaco</vt:lpstr>
      <vt:lpstr>Open Sans</vt:lpstr>
      <vt:lpstr>System Font Regular</vt:lpstr>
      <vt:lpstr>Wingdings</vt:lpstr>
      <vt:lpstr>VMware_white_16x9</vt:lpstr>
      <vt:lpstr>Service Interface</vt:lpstr>
      <vt:lpstr>Agenda</vt:lpstr>
      <vt:lpstr>Service Interface Introduction</vt:lpstr>
      <vt:lpstr>Service Interface </vt:lpstr>
      <vt:lpstr>Service Interface</vt:lpstr>
      <vt:lpstr>Service Interface</vt:lpstr>
      <vt:lpstr>Service Interface Topology </vt:lpstr>
      <vt:lpstr>Service Interface</vt:lpstr>
      <vt:lpstr>Service Interface</vt:lpstr>
      <vt:lpstr>Topology</vt:lpstr>
      <vt:lpstr>Topology Used</vt:lpstr>
      <vt:lpstr>Topology Used</vt:lpstr>
      <vt:lpstr>vSphere Configuration – vNIC - DVPG</vt:lpstr>
      <vt:lpstr>vSphere Configuration – vNIC - DVPG</vt:lpstr>
      <vt:lpstr>vSphere Configuration – vNIC - DVPG</vt:lpstr>
      <vt:lpstr>vSphere Configuration – vNIC - DVPG</vt:lpstr>
      <vt:lpstr>vSphere Configuration – vNIC - DVPG</vt:lpstr>
      <vt:lpstr>NSX-T Configuration</vt:lpstr>
      <vt:lpstr>NSX-T Configuration</vt:lpstr>
      <vt:lpstr>NSX-T Configuration</vt:lpstr>
      <vt:lpstr>NSX-T Configuration</vt:lpstr>
      <vt:lpstr>NSX-T Configuration</vt:lpstr>
      <vt:lpstr>NSX-T Configuration</vt:lpstr>
      <vt:lpstr>NSX-T Configuration</vt:lpstr>
      <vt:lpstr>NSX-T Configuration</vt:lpstr>
      <vt:lpstr>NSX-T Configuration</vt:lpstr>
      <vt:lpstr>NSX-T Configuration</vt:lpstr>
      <vt:lpstr>NSX-T Configuration</vt:lpstr>
      <vt:lpstr>NSX-T Configuration</vt:lpstr>
      <vt:lpstr>NSX-T Configuration</vt:lpstr>
      <vt:lpstr>NSX-T Configuration</vt:lpstr>
      <vt:lpstr>NSX-T Configuration</vt:lpstr>
      <vt:lpstr>NSX-T Configuration</vt:lpstr>
      <vt:lpstr>NSX-T Configuration</vt:lpstr>
      <vt:lpstr>NSX-T Configuration</vt:lpstr>
      <vt:lpstr>NSX-T Configuration</vt:lpstr>
      <vt:lpstr>NSX-T Configuration</vt:lpstr>
      <vt:lpstr>NSX-T Configuration</vt:lpstr>
      <vt:lpstr>NSX-T Configuration</vt:lpstr>
      <vt:lpstr>NSX-T Configuration</vt:lpstr>
      <vt:lpstr>NSX-T Configuration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Sally Gardner</dc:creator>
  <cp:lastModifiedBy>Nicolas Michel</cp:lastModifiedBy>
  <cp:revision>939</cp:revision>
  <dcterms:created xsi:type="dcterms:W3CDTF">2020-09-22T16:30:21Z</dcterms:created>
  <dcterms:modified xsi:type="dcterms:W3CDTF">2021-11-17T21:56:41Z</dcterms:modified>
</cp:coreProperties>
</file>