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9" r:id="rId4"/>
    <p:sldId id="260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NS 3 Error" id="{FE1B6BD7-180A-45D3-83E1-B25D28273F32}">
          <p14:sldIdLst>
            <p14:sldId id="258"/>
            <p14:sldId id="261"/>
          </p14:sldIdLst>
        </p14:section>
        <p14:section name="NAT" id="{53CE756E-E4FC-46C3-8E87-B693EE5C31A5}">
          <p14:sldIdLst>
            <p14:sldId id="259"/>
          </p14:sldIdLst>
        </p14:section>
        <p14:section name="VMnet 2" id="{C0027FC5-E454-449A-84B1-6A7BCB0A5821}">
          <p14:sldIdLst>
            <p14:sldId id="260"/>
          </p14:sldIdLst>
        </p14:section>
        <p14:section name="Host" id="{D81A85AE-AC89-4609-A365-70DF3F019F89}">
          <p14:sldIdLst>
            <p14:sldId id="25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86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B2CED-4EC1-4EA8-8EF2-0CFC704AB4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35F561-2317-43FF-9E9C-1DEA2E44F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99AB6-A985-41BD-A54F-F9622025F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DFAAD-F3EA-4F21-B17D-E22A88C6C862}" type="datetimeFigureOut">
              <a:rPr lang="en-SG" smtClean="0"/>
              <a:t>25/3/2022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5F372-545D-4138-825B-8CCF77DD1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4AB71-ED79-41F1-94FE-07F775E16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F6A-22E7-4541-BF70-2C115A3E8DE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1636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C57E5-AE60-4072-B5CC-591AA45ED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80E851-E5F2-4BF0-B996-9423A1CA3E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80746-C304-4DC5-A458-F637D48DC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DFAAD-F3EA-4F21-B17D-E22A88C6C862}" type="datetimeFigureOut">
              <a:rPr lang="en-SG" smtClean="0"/>
              <a:t>25/3/2022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91C07-3A07-48B7-BA85-190EF8EB5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21A1B-0AE7-4E47-ADED-DD9D266C3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F6A-22E7-4541-BF70-2C115A3E8DE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23736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C1A998-FB05-4CD0-A167-8E4165563F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B91C30-8DAD-4C72-A874-4806F2CED6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BA73D-A0AB-4C29-8D5C-E877C4083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DFAAD-F3EA-4F21-B17D-E22A88C6C862}" type="datetimeFigureOut">
              <a:rPr lang="en-SG" smtClean="0"/>
              <a:t>25/3/2022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E9484-D86A-44B9-9712-96029C966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8B7E0C-E8DB-473C-8F5D-2778A55C7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F6A-22E7-4541-BF70-2C115A3E8DE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13214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AC687-E22A-432A-B0C1-CD543AFAF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D2487-495F-4B13-840E-272FC5DD8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E34E1-38D9-40FE-84C5-5C0263F53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DFAAD-F3EA-4F21-B17D-E22A88C6C862}" type="datetimeFigureOut">
              <a:rPr lang="en-SG" smtClean="0"/>
              <a:t>25/3/2022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501409-5B60-4FBF-9A3B-EDA5F4F1A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89624-39B4-4C63-A84F-5DDE8D4AC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F6A-22E7-4541-BF70-2C115A3E8DE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73512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E38BC-89AC-42A2-AC70-8C3C974F4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57C380-DB99-4B7C-B776-8E258FB82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A5D94-BA2E-441D-94F4-A4CDA502E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DFAAD-F3EA-4F21-B17D-E22A88C6C862}" type="datetimeFigureOut">
              <a:rPr lang="en-SG" smtClean="0"/>
              <a:t>25/3/2022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DF21C6-A5B8-428A-B857-E20C41753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DFD19-0BF4-4713-B76E-F139D8FB3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F6A-22E7-4541-BF70-2C115A3E8DE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55712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741DF-3651-46DB-89D9-15DE834E0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FB962-340F-49E5-8F98-9EA6DF5114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02F3C5-222E-4CA3-8951-9331DAF5D7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DC166-5577-4797-9316-06212CBA2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DFAAD-F3EA-4F21-B17D-E22A88C6C862}" type="datetimeFigureOut">
              <a:rPr lang="en-SG" smtClean="0"/>
              <a:t>25/3/2022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6288DD-C81E-4607-B5B7-14F788571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0284A-C064-462C-B177-9F11D356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F6A-22E7-4541-BF70-2C115A3E8DE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91441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38BFC-557D-41E0-9B42-FC955C1D0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3FBA17-2B70-4812-8B1E-20789828E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5FE006-E8AF-45C6-9B9E-97334E5A1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C9F8C8-1F5A-432C-88E6-E65C3832A2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6FE253-1F82-496A-A34A-E78FACB68C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79748B-717E-448A-8767-4EF6A79F0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DFAAD-F3EA-4F21-B17D-E22A88C6C862}" type="datetimeFigureOut">
              <a:rPr lang="en-SG" smtClean="0"/>
              <a:t>25/3/2022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489506-F0F9-4D83-8958-D6B4BEC37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FC44C2-509C-429D-9165-2068CE04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F6A-22E7-4541-BF70-2C115A3E8DE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9658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7B825-F0E7-4D46-9C51-9502CA916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08C514-1170-436F-A312-B54962D36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DFAAD-F3EA-4F21-B17D-E22A88C6C862}" type="datetimeFigureOut">
              <a:rPr lang="en-SG" smtClean="0"/>
              <a:t>25/3/2022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A744FA-BE0E-4AA4-80EC-809B816B5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C6CA2C-4587-4D5D-8326-56382DF5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F6A-22E7-4541-BF70-2C115A3E8DE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1484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F3734-56D3-4CEE-8414-B324C40CB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DFAAD-F3EA-4F21-B17D-E22A88C6C862}" type="datetimeFigureOut">
              <a:rPr lang="en-SG" smtClean="0"/>
              <a:t>25/3/2022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C4C1EB-90FA-4307-B4A3-63F654313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9A56A5-80CF-4DAE-BA04-EBF2F9A64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F6A-22E7-4541-BF70-2C115A3E8DE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53926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07938-74FA-4675-941C-27D957F2E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6BBBD-14BE-49E4-B6B5-89EF636FE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AA4C99-4100-48DD-9508-96FB9058FE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F4851C-27B0-4270-A073-20E255112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DFAAD-F3EA-4F21-B17D-E22A88C6C862}" type="datetimeFigureOut">
              <a:rPr lang="en-SG" smtClean="0"/>
              <a:t>25/3/2022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C05012-D9A1-4AA7-86DF-7F363191C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9E58F4-6634-4165-A0EE-95E281A29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F6A-22E7-4541-BF70-2C115A3E8DE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97280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42E0D-EA12-45C0-9421-1E0F5B577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E628AB-5213-4B67-8206-D0C8EDC35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C73869-A07E-4601-9F27-8FBD7A2A51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2DAA72-44F0-49A6-9D76-207AE6AA0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DFAAD-F3EA-4F21-B17D-E22A88C6C862}" type="datetimeFigureOut">
              <a:rPr lang="en-SG" smtClean="0"/>
              <a:t>25/3/2022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64A41-A295-4C44-BF0B-4F48C3323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CDEA16-CBC7-47C2-874F-D93C1E6D8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F6A-22E7-4541-BF70-2C115A3E8DE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85074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32F4C3-B6F3-4772-93D9-608D395F5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6AB90-E539-48AF-B307-A05FB5C42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64723-89D9-4CE6-B7B7-A1CB41C2D9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DFAAD-F3EA-4F21-B17D-E22A88C6C862}" type="datetimeFigureOut">
              <a:rPr lang="en-SG" smtClean="0"/>
              <a:t>25/3/2022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8BBF5-9B54-4D77-B955-D6AF57C741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FD43F-CF5E-47A9-BB91-BFD9D9A6FA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EAF6A-22E7-4541-BF70-2C115A3E8DE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33607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45603C0-1490-4106-87E1-C4FF913A0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176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5EFA0082-7F01-4F67-A595-E03CFC676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8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0C48629F-B15B-40BB-9667-17E35340E3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729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49C5463-FCFD-412F-9D6D-7BAA4C492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803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D56B6A97-706C-4E18-9D80-FBE837C3E1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70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Anbarasan Subramanian</dc:creator>
  <cp:lastModifiedBy>Anbarasan Subramanian</cp:lastModifiedBy>
  <cp:revision>2</cp:revision>
  <dcterms:created xsi:type="dcterms:W3CDTF">2022-03-25T07:44:36Z</dcterms:created>
  <dcterms:modified xsi:type="dcterms:W3CDTF">2022-03-25T07:53:39Z</dcterms:modified>
</cp:coreProperties>
</file>