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E87924-2BFF-4DD4-881E-70A57422B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133841-9DAE-4440-B0C2-F80674A41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7DC314-A4B5-48CD-9F8B-54FAECFF4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6CC216-D4D3-46CD-93E0-670A93A1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C16657-6E68-4504-AB84-DDE20D978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24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8A1BC-F1FD-44C4-922B-893B1B31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0D0B11B-6B88-4B9A-BA3E-35590DBF3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53942C-D8C2-46EC-8AE5-06D32C238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BC22B-CD73-4660-85CA-A288D8761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98A0A3-2F9D-452D-B9C2-FB7FC33D2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98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7E201DB-356E-48E1-81B3-52E9477E39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4CA0594-23F9-48DD-A8F1-F5D066CA0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B0F0C8-A6F9-4A01-BD12-91F6990DC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DEB026-EC7A-4567-94A0-AC6CDC08D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72EDC0-AE4F-48DC-9839-E7B5D62D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21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D00778-B312-4238-9CF2-FA74B43F3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7CD1C0-8461-465F-8B94-D4F4A0C5E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B41A2B-7936-4165-AE36-5DB97F880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874F9C-82A1-4B57-9110-F45C78E05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50F94D-16CF-40DF-9E73-099DB97F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61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A7EB3-6E87-46D1-9553-87FCE06CA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278DE6-3015-4AFC-8537-52970D04E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E1D38A-34ED-461D-B4D6-BCC1833DD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21C83E-4F8F-4307-BD79-A45A0FFE7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958A05-0D0A-4726-A983-CF1D001A3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32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BB3376-DC50-495E-9501-6125B4C68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3A81D7-2914-43EA-B672-71B32F43D8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C08EF0-319B-4713-BDB0-460B6CE5E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3FD548F-0396-43F6-9DB4-70D82B6C7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3FBF6A-F13A-48D4-BD89-21B124A7F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498808-D3FC-4E36-A058-A28B5ED85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827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76C810-FD75-4234-A47C-1D8E69EAA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024454-09EB-4EE4-B4E6-B677BFA83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DC3F37-63C4-42ED-B4AE-AFF7B8315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8FDE70-EACA-4002-9A95-BD5027D75F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B1D9A4F-3C9E-4788-B59A-5F2DBDA136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0285692-FD2B-4DE4-B030-F9ACC3D4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CF1F107-2BCC-4C03-8813-5C04A8DED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6E4723A-9D89-4533-A3E3-34240D8C3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82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8E468-D1F0-4178-8457-0330AA73B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7EFB2D-3A9C-4F53-BE05-4D5E429F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33D324-33A5-4A1D-808C-BC75E20E2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ABD38F-DDE7-4BC1-BEB2-120A0C1FD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265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C03930C-BC97-445B-B050-FA33CDFEE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52099A-0866-4EA9-966C-E9CE797EC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FD48A5-246A-4B07-9132-91548E833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0C53E1-752D-4D1E-A25E-A199E1D6D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697BB8-4427-4828-8816-FF9637DBD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01F3E15-1092-4318-A318-7EA233CA1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FAA88C-9CBF-4D88-8693-30AE7AFC8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8D63A4-E4D6-4096-8F06-CB89A81DA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10FBAC-6A86-4BAB-8BAC-43BE50719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5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5C9DBA-12BE-4F1E-9E65-9513B4E00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118860A-F19D-4129-B0B2-EFB5F0CACF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875C92-8D41-4174-9797-641A9F717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D55BA1-F979-4E47-B99B-933139F4B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40F0F-DB2F-4610-A864-26AFF48E3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1ED8D0-5791-41AF-840C-BE710D18B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12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5269862-8ACF-4A5B-A07A-7BE25745A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6510C0-BEBC-454E-A3A6-50A5139C7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F14376-97B7-4DE7-88DD-5EB587B8C2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452C3-E87C-4D92-8716-2B9C73137B9E}" type="datetimeFigureOut">
              <a:rPr lang="de-DE" smtClean="0"/>
              <a:t>21.11.2020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9B3469-6EAC-410A-A711-7356D2FDB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44F3EF-D0F4-462D-8C34-6E0120572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8471C-DA3B-4CA0-8AA9-B689B29421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08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DF4C001D-6217-487D-B6AF-9579B125E5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455303"/>
              </p:ext>
            </p:extLst>
          </p:nvPr>
        </p:nvGraphicFramePr>
        <p:xfrm>
          <a:off x="3022600" y="3292475"/>
          <a:ext cx="2332038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Objekt-Manager-Shellobjekt" showAsIcon="1" r:id="rId3" imgW="2332080" imgH="604800" progId="Package">
                  <p:embed/>
                </p:oleObj>
              </mc:Choice>
              <mc:Fallback>
                <p:oleObj name="Objekt-Manager-Shellobjekt" showAsIcon="1" r:id="rId3" imgW="2332080" imgH="604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2600" y="3292475"/>
                        <a:ext cx="2332038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0809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Paket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 VMDK-File</dc:title>
  <cp:lastModifiedBy>André Pett</cp:lastModifiedBy>
  <cp:revision>1</cp:revision>
  <dcterms:created xsi:type="dcterms:W3CDTF">2020-11-21T11:17:05Z</dcterms:created>
  <dcterms:modified xsi:type="dcterms:W3CDTF">2020-11-21T11:18:36Z</dcterms:modified>
</cp:coreProperties>
</file>